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3397250"/>
            <a:ext cx="72294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00220" y="2277110"/>
            <a:ext cx="35909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63400" y="2692597"/>
            <a:ext cx="380826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00954" y="2692597"/>
            <a:ext cx="371305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56292" y="2692597"/>
            <a:ext cx="380826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22606" y="2692597"/>
            <a:ext cx="238016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81780" y="3350429"/>
            <a:ext cx="514115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14739" y="3350429"/>
            <a:ext cx="209454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60623" y="3350429"/>
            <a:ext cx="352264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007896" y="3350429"/>
            <a:ext cx="209454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79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6" name="矩形 75"/>
          <p:cNvSpPr/>
          <p:nvPr>
            <p:custDataLst>
              <p:tags r:id="rId3"/>
            </p:custDataLst>
          </p:nvPr>
        </p:nvSpPr>
        <p:spPr bwMode="white">
          <a:xfrm>
            <a:off x="1797619" y="1720626"/>
            <a:ext cx="952066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7" name="矩形 76"/>
          <p:cNvSpPr/>
          <p:nvPr>
            <p:custDataLst>
              <p:tags r:id="rId4"/>
            </p:custDataLst>
          </p:nvPr>
        </p:nvSpPr>
        <p:spPr bwMode="white">
          <a:xfrm>
            <a:off x="767715" y="2418715"/>
            <a:ext cx="1746250" cy="217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8" name="矩形 77"/>
          <p:cNvSpPr/>
          <p:nvPr>
            <p:custDataLst>
              <p:tags r:id="rId5"/>
            </p:custDataLst>
          </p:nvPr>
        </p:nvSpPr>
        <p:spPr bwMode="white">
          <a:xfrm>
            <a:off x="2495550" y="2418715"/>
            <a:ext cx="2508250" cy="217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9" name="矩形 78"/>
          <p:cNvSpPr/>
          <p:nvPr>
            <p:custDataLst>
              <p:tags r:id="rId6"/>
            </p:custDataLst>
          </p:nvPr>
        </p:nvSpPr>
        <p:spPr bwMode="white">
          <a:xfrm>
            <a:off x="5952490" y="2418715"/>
            <a:ext cx="1746250" cy="217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0" name="矩形 79"/>
          <p:cNvSpPr/>
          <p:nvPr>
            <p:custDataLst>
              <p:tags r:id="rId7"/>
            </p:custDataLst>
          </p:nvPr>
        </p:nvSpPr>
        <p:spPr bwMode="white">
          <a:xfrm>
            <a:off x="7698740" y="2256155"/>
            <a:ext cx="2792730" cy="2481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1" name="矩形 80"/>
          <p:cNvSpPr/>
          <p:nvPr>
            <p:custDataLst>
              <p:tags r:id="rId8"/>
            </p:custDataLst>
          </p:nvPr>
        </p:nvSpPr>
        <p:spPr bwMode="white">
          <a:xfrm>
            <a:off x="7104380" y="1482725"/>
            <a:ext cx="1746250" cy="64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" y="620985"/>
            <a:ext cx="11520000" cy="2748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24535" y="1889760"/>
            <a:ext cx="3008630" cy="175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469130" y="1745615"/>
            <a:ext cx="3008630" cy="175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8213725" y="1818005"/>
            <a:ext cx="3008630" cy="175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584530"/>
            <a:ext cx="11520000" cy="236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1715730" y="4374904"/>
            <a:ext cx="4665123" cy="847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14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404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11530" y="2973705"/>
            <a:ext cx="3124200" cy="208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00065" y="2973705"/>
            <a:ext cx="3655695" cy="2065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