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0220" y="2420620"/>
            <a:ext cx="3590925" cy="847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35505" y="3717290"/>
            <a:ext cx="79343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24540"/>
            <a:ext cx="11520000" cy="2912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01284" y="2900940"/>
            <a:ext cx="380826" cy="23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42441" y="2900940"/>
            <a:ext cx="380826" cy="23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99036" y="2900940"/>
            <a:ext cx="352264" cy="23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15730" y="3588578"/>
            <a:ext cx="399867" cy="23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77119" y="3588578"/>
            <a:ext cx="533157" cy="23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43168" y="3588578"/>
            <a:ext cx="380826" cy="23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627730" y="3588578"/>
            <a:ext cx="371305" cy="23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17615" y="3588578"/>
            <a:ext cx="380826" cy="23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84840"/>
            <a:ext cx="11520000" cy="3501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775933" y="1767137"/>
            <a:ext cx="1637553" cy="314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75933" y="2349090"/>
            <a:ext cx="1637553" cy="305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14611" y="2921502"/>
            <a:ext cx="3560727" cy="314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75933" y="3503455"/>
            <a:ext cx="1637553" cy="305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14611" y="4075868"/>
            <a:ext cx="3560727" cy="314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4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84225" y="1700530"/>
            <a:ext cx="1791335" cy="1354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11801" y="1180402"/>
            <a:ext cx="752132" cy="238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86247" y="1180402"/>
            <a:ext cx="799735" cy="238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567940" y="1700530"/>
            <a:ext cx="2672080" cy="1354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>
            <p:custDataLst>
              <p:tags r:id="rId3"/>
            </p:custDataLst>
          </p:nvPr>
        </p:nvSpPr>
        <p:spPr bwMode="white">
          <a:xfrm>
            <a:off x="6168390" y="1700530"/>
            <a:ext cx="1791335" cy="1354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6" name="矩形 45"/>
          <p:cNvSpPr/>
          <p:nvPr>
            <p:custDataLst>
              <p:tags r:id="rId4"/>
            </p:custDataLst>
          </p:nvPr>
        </p:nvSpPr>
        <p:spPr bwMode="white">
          <a:xfrm>
            <a:off x="7968615" y="1772920"/>
            <a:ext cx="2553970" cy="1354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7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84810"/>
            <a:ext cx="11520000" cy="2884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8" name="矩形 47"/>
          <p:cNvSpPr/>
          <p:nvPr>
            <p:custDataLst>
              <p:tags r:id="rId7"/>
            </p:custDataLst>
          </p:nvPr>
        </p:nvSpPr>
        <p:spPr bwMode="white">
          <a:xfrm>
            <a:off x="836295" y="4612005"/>
            <a:ext cx="1428115" cy="101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9" name="矩形 48"/>
          <p:cNvSpPr/>
          <p:nvPr>
            <p:custDataLst>
              <p:tags r:id="rId8"/>
            </p:custDataLst>
          </p:nvPr>
        </p:nvSpPr>
        <p:spPr bwMode="white">
          <a:xfrm>
            <a:off x="3549650" y="4612005"/>
            <a:ext cx="1275715" cy="983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0" name="矩形 49"/>
          <p:cNvSpPr/>
          <p:nvPr>
            <p:custDataLst>
              <p:tags r:id="rId9"/>
            </p:custDataLst>
          </p:nvPr>
        </p:nvSpPr>
        <p:spPr bwMode="white">
          <a:xfrm>
            <a:off x="6586220" y="4612005"/>
            <a:ext cx="1428115" cy="101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1" name="矩形 50"/>
          <p:cNvSpPr/>
          <p:nvPr>
            <p:custDataLst>
              <p:tags r:id="rId10"/>
            </p:custDataLst>
          </p:nvPr>
        </p:nvSpPr>
        <p:spPr bwMode="white">
          <a:xfrm>
            <a:off x="9300210" y="4612005"/>
            <a:ext cx="1428115" cy="983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2" grpId="0" bldLvl="0" animBg="1"/>
      <p:bldP spid="45" grpId="0" bldLvl="0" animBg="1"/>
      <p:bldP spid="46" grpId="0" bldLvl="0" animBg="1"/>
      <p:bldP spid="48" grpId="0" bldLvl="0" animBg="1"/>
      <p:bldP spid="49" grpId="0" bldLvl="0" animBg="1"/>
      <p:bldP spid="50" grpId="0" bldLvl="0" animBg="1"/>
      <p:bldP spid="5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7550"/>
            <a:ext cx="11520000" cy="2867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414148" y="2096949"/>
            <a:ext cx="1942214" cy="314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74049" y="2782900"/>
            <a:ext cx="218975" cy="238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59603" y="2782900"/>
            <a:ext cx="228495" cy="238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368859" y="2782900"/>
            <a:ext cx="218975" cy="238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54413" y="2782900"/>
            <a:ext cx="218975" cy="238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672198" y="2782900"/>
            <a:ext cx="228496" cy="238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167272" y="2782900"/>
            <a:ext cx="218975" cy="238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67008" y="2782900"/>
            <a:ext cx="218975" cy="238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452561" y="2782900"/>
            <a:ext cx="218975" cy="238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74049" y="3478379"/>
            <a:ext cx="218975" cy="228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559603" y="3478379"/>
            <a:ext cx="218975" cy="228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368859" y="3478379"/>
            <a:ext cx="218975" cy="228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2854413" y="3478379"/>
            <a:ext cx="228495" cy="228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672198" y="3478379"/>
            <a:ext cx="228496" cy="228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7167272" y="3478379"/>
            <a:ext cx="209454" cy="228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7967008" y="3478379"/>
            <a:ext cx="218975" cy="228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8462082" y="3478379"/>
            <a:ext cx="209454" cy="228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YTlkYWE5YWI0ZWMzYWFkY2UzODdhZTY1ZTg5Y2I0Mjc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win10</cp:lastModifiedBy>
  <cp:revision>6</cp:revision>
  <dcterms:created xsi:type="dcterms:W3CDTF">2023-11-22T06:51:00Z</dcterms:created>
  <dcterms:modified xsi:type="dcterms:W3CDTF">2023-11-23T11:55:34Z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