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4" r:id="rId6"/>
    <p:sldId id="263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EA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12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image" Target="../media/image6.png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0800" y="3521075"/>
            <a:ext cx="7010400" cy="676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009900" y="2348865"/>
            <a:ext cx="6172200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47020"/>
            <a:ext cx="11520000" cy="4854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6" name="矩形 5"/>
          <p:cNvSpPr/>
          <p:nvPr/>
        </p:nvSpPr>
        <p:spPr bwMode="white">
          <a:xfrm>
            <a:off x="1631950" y="3644265"/>
            <a:ext cx="371475" cy="380365"/>
          </a:xfrm>
          <a:prstGeom prst="rect">
            <a:avLst/>
          </a:prstGeom>
          <a:solidFill>
            <a:srgbClr val="C7EAFB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597275" y="3836035"/>
            <a:ext cx="276225" cy="231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596694" y="3928102"/>
            <a:ext cx="4665123" cy="8488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1631950" y="4580255"/>
            <a:ext cx="371475" cy="380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196295"/>
            <a:ext cx="11520000" cy="3340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991995" y="2438400"/>
            <a:ext cx="3809365" cy="2026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588760" y="2896870"/>
            <a:ext cx="5077460" cy="1180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0" y="1196930"/>
            <a:ext cx="11520000" cy="33449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3"/>
            </p:custDataLst>
          </p:nvPr>
        </p:nvSpPr>
        <p:spPr bwMode="white">
          <a:xfrm>
            <a:off x="1186815" y="3007360"/>
            <a:ext cx="3249295" cy="1062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6849110" y="3007360"/>
            <a:ext cx="3348990" cy="971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554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045157" y="2971439"/>
            <a:ext cx="5160198" cy="1401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542020" y="2700020"/>
            <a:ext cx="2304000" cy="1520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8040370" y="2493010"/>
            <a:ext cx="432000" cy="431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3"/>
            </p:custDataLst>
          </p:nvPr>
        </p:nvSpPr>
        <p:spPr bwMode="white">
          <a:xfrm>
            <a:off x="9336405" y="2268220"/>
            <a:ext cx="720090" cy="414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10867390" y="3357245"/>
            <a:ext cx="720090" cy="414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5"/>
            </p:custDataLst>
          </p:nvPr>
        </p:nvSpPr>
        <p:spPr bwMode="white">
          <a:xfrm>
            <a:off x="10416540" y="4238625"/>
            <a:ext cx="720090" cy="414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ldLvl="0" animBg="1"/>
      <p:bldP spid="2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commondata" val="eyJoZGlkIjoiOTFjOGVkMGEyNDYwZDliYzNjNDQ1ZWY1MTczMzFmNDc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翠花fa</cp:lastModifiedBy>
  <cp:revision>8</cp:revision>
  <dcterms:created xsi:type="dcterms:W3CDTF">2023-11-22T06:51:00Z</dcterms:created>
  <dcterms:modified xsi:type="dcterms:W3CDTF">2023-11-26T01:58:12Z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