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35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9900" y="2277110"/>
            <a:ext cx="617220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71750" y="3717290"/>
            <a:ext cx="70485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885"/>
            <a:ext cx="11520000" cy="4266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65945" y="2998712"/>
            <a:ext cx="675966" cy="285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76590" y="3322510"/>
            <a:ext cx="361785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75730" y="3541550"/>
            <a:ext cx="3056132" cy="314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67400" y="4008200"/>
            <a:ext cx="342743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75466" y="4103435"/>
            <a:ext cx="675966" cy="295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56689" y="4665319"/>
            <a:ext cx="2275438" cy="304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85"/>
            <a:ext cx="11520000" cy="378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7805" y="2609850"/>
            <a:ext cx="2691130" cy="1115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489450" y="2681605"/>
            <a:ext cx="496570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5739765" y="2537460"/>
            <a:ext cx="4446905" cy="1083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991995" y="3833495"/>
            <a:ext cx="4837430" cy="551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96295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9912" y="2538708"/>
            <a:ext cx="5940892" cy="142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358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5325" y="2825750"/>
            <a:ext cx="4973955" cy="179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953125" y="2897505"/>
            <a:ext cx="4930140" cy="179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OTFjOGVkMGEyNDYwZDliYzNjNDQ1ZWY1MTczMzFmND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8</cp:revision>
  <dcterms:created xsi:type="dcterms:W3CDTF">2023-11-22T06:51:00Z</dcterms:created>
  <dcterms:modified xsi:type="dcterms:W3CDTF">2023-11-26T01:57:51Z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