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1545" y="3540760"/>
            <a:ext cx="52482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59785" y="2348865"/>
            <a:ext cx="55340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809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78644" y="3448535"/>
            <a:ext cx="533157" cy="2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01950" y="4515287"/>
            <a:ext cx="361785" cy="295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81851" y="4534336"/>
            <a:ext cx="695008" cy="2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8685"/>
            <a:ext cx="11520000" cy="331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0975" y="2011951"/>
            <a:ext cx="371305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95900" y="2011951"/>
            <a:ext cx="390347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45157" y="2555108"/>
            <a:ext cx="695008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71933" y="2555108"/>
            <a:ext cx="714049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68859" y="3107794"/>
            <a:ext cx="1018710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57487" y="3107794"/>
            <a:ext cx="1028231" cy="22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83041" y="3650951"/>
            <a:ext cx="1342413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729652" y="3650951"/>
            <a:ext cx="695008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081586" y="3650951"/>
            <a:ext cx="685487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43041" y="3650951"/>
            <a:ext cx="685487" cy="22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785454" y="3650951"/>
            <a:ext cx="1351933" cy="228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006743" y="4194107"/>
            <a:ext cx="1656595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672528" y="4194107"/>
            <a:ext cx="856860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081586" y="4194107"/>
            <a:ext cx="847339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490644" y="4194107"/>
            <a:ext cx="856859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785454" y="4194107"/>
            <a:ext cx="1675636" cy="238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2250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1587026"/>
            <a:ext cx="7064330" cy="1401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"/>
          <a:stretch>
            <a:fillRect/>
          </a:stretch>
        </p:blipFill>
        <p:spPr>
          <a:xfrm>
            <a:off x="767715" y="3256280"/>
            <a:ext cx="11304950" cy="264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158017" y="4457725"/>
            <a:ext cx="7702215" cy="858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11268" y="3295968"/>
            <a:ext cx="8759008" cy="1352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