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4795" y="3602990"/>
            <a:ext cx="6581775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59785" y="2348865"/>
            <a:ext cx="55340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03510"/>
            <a:ext cx="11520000" cy="2538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711603" y="2736639"/>
            <a:ext cx="837818" cy="238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24727" y="2736639"/>
            <a:ext cx="999669" cy="238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37851" y="2736639"/>
            <a:ext cx="1152001" cy="238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12420"/>
            <a:ext cx="11520000" cy="2382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2921057" y="4060473"/>
            <a:ext cx="1180561" cy="238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8538247" y="4060473"/>
            <a:ext cx="1104396" cy="238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2930578" y="4613136"/>
            <a:ext cx="1171041" cy="238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8671537" y="4613136"/>
            <a:ext cx="1171041" cy="238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3082909" y="5165800"/>
            <a:ext cx="1180561" cy="238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8681057" y="5165800"/>
            <a:ext cx="1171041" cy="238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1340440"/>
            <a:ext cx="11520000" cy="3320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24537" y="2065547"/>
            <a:ext cx="704528" cy="23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99513" y="2065547"/>
            <a:ext cx="695008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74488" y="2065547"/>
            <a:ext cx="695008" cy="23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53099" y="2618918"/>
            <a:ext cx="685487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99513" y="2618918"/>
            <a:ext cx="695008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74488" y="2618918"/>
            <a:ext cx="695008" cy="23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509694" y="3172290"/>
            <a:ext cx="533157" cy="23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98322" y="3172290"/>
            <a:ext cx="542677" cy="23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528736" y="3725661"/>
            <a:ext cx="523636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098322" y="3725661"/>
            <a:ext cx="533157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509694" y="4269492"/>
            <a:ext cx="542677" cy="23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098322" y="4269492"/>
            <a:ext cx="533157" cy="23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96930"/>
            <a:ext cx="11520000" cy="327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26314" y="3065991"/>
            <a:ext cx="7702214" cy="839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836885"/>
            <a:ext cx="11520000" cy="409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87036" y="3508773"/>
            <a:ext cx="5474380" cy="132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ZTFmYjk4ZDEyZjJkZTY3MGU0N2MxZTMxYzQzM2Q5ZW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