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8" r:id="rId5"/>
    <p:sldId id="265" r:id="rId6"/>
    <p:sldId id="264" r:id="rId7"/>
    <p:sldId id="263" r:id="rId8"/>
    <p:sldId id="261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gs" Target="tags/tag10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8.xml"/><Relationship Id="rId3" Type="http://schemas.openxmlformats.org/officeDocument/2006/relationships/image" Target="../media/image7.png"/><Relationship Id="rId2" Type="http://schemas.openxmlformats.org/officeDocument/2006/relationships/tags" Target="../tags/tag7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71320" y="3488055"/>
            <a:ext cx="8848725" cy="7429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797175" y="2132965"/>
            <a:ext cx="6648450" cy="9620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836885"/>
            <a:ext cx="11520000" cy="45051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4743301" y="2465594"/>
            <a:ext cx="695008" cy="238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618540" y="2465594"/>
            <a:ext cx="856859" cy="238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331929" y="2465594"/>
            <a:ext cx="695008" cy="238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762342" y="3027546"/>
            <a:ext cx="675966" cy="238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637582" y="3027546"/>
            <a:ext cx="837818" cy="238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350970" y="3027546"/>
            <a:ext cx="675966" cy="238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15995" y="4332418"/>
            <a:ext cx="218975" cy="228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401549" y="4332418"/>
            <a:ext cx="218975" cy="228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2201284" y="4332418"/>
            <a:ext cx="218975" cy="228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2686838" y="4332418"/>
            <a:ext cx="218975" cy="228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4610011" y="4332418"/>
            <a:ext cx="218975" cy="228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5095565" y="4332418"/>
            <a:ext cx="218975" cy="228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5904821" y="4332418"/>
            <a:ext cx="218975" cy="228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6390375" y="4332418"/>
            <a:ext cx="218974" cy="228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8313549" y="4332418"/>
            <a:ext cx="218975" cy="228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/>
        </p:nvSpPr>
        <p:spPr bwMode="white">
          <a:xfrm>
            <a:off x="8799102" y="4332418"/>
            <a:ext cx="218975" cy="228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/>
        </p:nvSpPr>
        <p:spPr bwMode="white">
          <a:xfrm>
            <a:off x="9598838" y="4332418"/>
            <a:ext cx="218975" cy="228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/>
        </p:nvSpPr>
        <p:spPr bwMode="white">
          <a:xfrm>
            <a:off x="10084392" y="4332418"/>
            <a:ext cx="218975" cy="228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4439920" y="4869180"/>
            <a:ext cx="1971675" cy="4286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1052785"/>
            <a:ext cx="11520000" cy="35300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42950" y="2321560"/>
            <a:ext cx="1948815" cy="22040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934706" y="1844662"/>
            <a:ext cx="942545" cy="2289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638573" y="1844662"/>
            <a:ext cx="1113917" cy="2289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513813" y="1844662"/>
            <a:ext cx="1113917" cy="2289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389053" y="1844662"/>
            <a:ext cx="1113917" cy="2289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3479165" y="2393315"/>
            <a:ext cx="2238375" cy="22040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64" name="矩形 63"/>
          <p:cNvSpPr/>
          <p:nvPr>
            <p:custDataLst>
              <p:tags r:id="rId3"/>
            </p:custDataLst>
          </p:nvPr>
        </p:nvSpPr>
        <p:spPr bwMode="white">
          <a:xfrm>
            <a:off x="6287135" y="2378710"/>
            <a:ext cx="2238375" cy="22040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65" name="矩形 64"/>
          <p:cNvSpPr/>
          <p:nvPr>
            <p:custDataLst>
              <p:tags r:id="rId4"/>
            </p:custDataLst>
          </p:nvPr>
        </p:nvSpPr>
        <p:spPr bwMode="white">
          <a:xfrm>
            <a:off x="9264650" y="2465705"/>
            <a:ext cx="2238375" cy="22040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2" grpId="0" bldLvl="0" animBg="1"/>
      <p:bldP spid="64" grpId="0" bldLvl="0" animBg="1"/>
      <p:bldP spid="6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47020"/>
            <a:ext cx="11520000" cy="23533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045157" y="1437829"/>
            <a:ext cx="3398876" cy="14291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3067640"/>
            <a:ext cx="11520000" cy="28717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>
            <p:custDataLst>
              <p:tags r:id="rId4"/>
            </p:custDataLst>
          </p:nvPr>
        </p:nvSpPr>
        <p:spPr bwMode="white">
          <a:xfrm>
            <a:off x="2029912" y="4374725"/>
            <a:ext cx="5617190" cy="14406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268685"/>
            <a:ext cx="11520000" cy="25508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3063867" y="2892826"/>
            <a:ext cx="533157" cy="2292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518876" y="2892826"/>
            <a:ext cx="675966" cy="2292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882644" y="3456498"/>
            <a:ext cx="514115" cy="2292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661685" y="3456498"/>
            <a:ext cx="371305" cy="2292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commondata" val="eyJoZGlkIjoiZTFmYjk4ZDEyZjJkZTY3MGU0N2MxZTMxYzQzM2Q5ZWY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7</cp:revision>
  <dcterms:created xsi:type="dcterms:W3CDTF">2023-11-22T06:51:00Z</dcterms:created>
  <dcterms:modified xsi:type="dcterms:W3CDTF">2023-11-24T01:03:56Z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