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9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9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9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7.xml"/><Relationship Id="rId3" Type="http://schemas.openxmlformats.org/officeDocument/2006/relationships/image" Target="../media/image7.png"/><Relationship Id="rId2" Type="http://schemas.openxmlformats.org/officeDocument/2006/relationships/tags" Target="../tags/tag6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3488055"/>
            <a:ext cx="10820400" cy="7429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2797175" y="2132965"/>
            <a:ext cx="6648450" cy="96202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980395"/>
            <a:ext cx="11520000" cy="360822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6" name="矩形 15"/>
          <p:cNvSpPr/>
          <p:nvPr/>
        </p:nvSpPr>
        <p:spPr bwMode="white">
          <a:xfrm>
            <a:off x="2743835" y="4273550"/>
            <a:ext cx="315595" cy="27432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7" name="矩形 16"/>
          <p:cNvSpPr/>
          <p:nvPr/>
        </p:nvSpPr>
        <p:spPr bwMode="white">
          <a:xfrm>
            <a:off x="3578860" y="2391410"/>
            <a:ext cx="1554480" cy="22078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8" name="矩形 17"/>
          <p:cNvSpPr/>
          <p:nvPr/>
        </p:nvSpPr>
        <p:spPr bwMode="white">
          <a:xfrm>
            <a:off x="7856557" y="4273619"/>
            <a:ext cx="218975" cy="1813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9" name="矩形 18"/>
          <p:cNvSpPr/>
          <p:nvPr/>
        </p:nvSpPr>
        <p:spPr bwMode="white">
          <a:xfrm>
            <a:off x="8741410" y="2535555"/>
            <a:ext cx="1906905" cy="19291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7" grpId="0" bldLvl="0" animBg="1"/>
      <p:bldP spid="18" grpId="0" bldLvl="0" animBg="1"/>
      <p:bldP spid="19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80" y="1124540"/>
            <a:ext cx="11520000" cy="351771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27050" y="2321560"/>
            <a:ext cx="2040890" cy="2372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862951" y="1953919"/>
            <a:ext cx="952066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566818" y="1953919"/>
            <a:ext cx="961586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289727" y="1953919"/>
            <a:ext cx="1123438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164967" y="1953919"/>
            <a:ext cx="1113917" cy="23832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3191510" y="2465070"/>
            <a:ext cx="2040890" cy="2372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 useBgFill="1">
        <p:nvSpPr>
          <p:cNvPr id="78" name="矩形 77"/>
          <p:cNvSpPr/>
          <p:nvPr>
            <p:custDataLst>
              <p:tags r:id="rId3"/>
            </p:custDataLst>
          </p:nvPr>
        </p:nvSpPr>
        <p:spPr bwMode="white">
          <a:xfrm>
            <a:off x="6143625" y="2393315"/>
            <a:ext cx="2269490" cy="2372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9" name="矩形 78"/>
          <p:cNvSpPr/>
          <p:nvPr>
            <p:custDataLst>
              <p:tags r:id="rId4"/>
            </p:custDataLst>
          </p:nvPr>
        </p:nvSpPr>
        <p:spPr bwMode="white">
          <a:xfrm>
            <a:off x="9009380" y="2321560"/>
            <a:ext cx="2269490" cy="237299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2" grpId="0" bldLvl="0" animBg="1"/>
      <p:bldP spid="78" grpId="0" bldLvl="0" animBg="1"/>
      <p:bldP spid="79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07370"/>
            <a:ext cx="11520000" cy="226697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631950" y="1671955"/>
            <a:ext cx="6058535" cy="123507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35" y="3185750"/>
            <a:ext cx="11520000" cy="288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4"/>
            </p:custDataLst>
          </p:nvPr>
        </p:nvSpPr>
        <p:spPr bwMode="white">
          <a:xfrm>
            <a:off x="2039620" y="4530090"/>
            <a:ext cx="5436870" cy="14903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8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980395"/>
            <a:ext cx="11520000" cy="312685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/>
        </p:nvSpPr>
        <p:spPr bwMode="white">
          <a:xfrm>
            <a:off x="1940560" y="3087370"/>
            <a:ext cx="4101465" cy="134810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commondata" val="eyJoZGlkIjoiZTFmYjk4ZDEyZjJkZTY3MGU0N2MxZTMxYzQzM2Q5ZW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Administrator</cp:lastModifiedBy>
  <cp:revision>7</cp:revision>
  <dcterms:created xsi:type="dcterms:W3CDTF">2023-11-22T06:51:00Z</dcterms:created>
  <dcterms:modified xsi:type="dcterms:W3CDTF">2023-11-24T01:03:16Z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