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1545" y="3578860"/>
            <a:ext cx="5248275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97175" y="2204720"/>
            <a:ext cx="66484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197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45157" y="2149426"/>
            <a:ext cx="542677" cy="23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29917" y="2149426"/>
            <a:ext cx="695008" cy="23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3785" y="2149426"/>
            <a:ext cx="704529" cy="23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94842" y="2149426"/>
            <a:ext cx="542677" cy="23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8230"/>
            <a:ext cx="11520000" cy="322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604561" y="4242724"/>
            <a:ext cx="323702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148231" y="4833648"/>
            <a:ext cx="456991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787107" y="5424571"/>
            <a:ext cx="495074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12830"/>
            <a:ext cx="11520000" cy="271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89714" y="2347971"/>
            <a:ext cx="504594" cy="2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57086" y="2939590"/>
            <a:ext cx="199933" cy="209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72325" y="3521668"/>
            <a:ext cx="647404" cy="2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292180"/>
            <a:ext cx="11520000" cy="341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34706" y="2006449"/>
            <a:ext cx="952066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8573" y="2006449"/>
            <a:ext cx="1123438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1482" y="2006449"/>
            <a:ext cx="952066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4871" y="2006449"/>
            <a:ext cx="1123439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2950" y="2560955"/>
            <a:ext cx="1884680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9" name="矩形 78"/>
          <p:cNvSpPr/>
          <p:nvPr>
            <p:custDataLst>
              <p:tags r:id="rId3"/>
            </p:custDataLst>
          </p:nvPr>
        </p:nvSpPr>
        <p:spPr bwMode="white">
          <a:xfrm>
            <a:off x="3479165" y="2416810"/>
            <a:ext cx="2282825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0" name="矩形 79"/>
          <p:cNvSpPr/>
          <p:nvPr>
            <p:custDataLst>
              <p:tags r:id="rId4"/>
            </p:custDataLst>
          </p:nvPr>
        </p:nvSpPr>
        <p:spPr bwMode="white">
          <a:xfrm>
            <a:off x="6143625" y="2489200"/>
            <a:ext cx="2282825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1" name="矩形 80"/>
          <p:cNvSpPr/>
          <p:nvPr>
            <p:custDataLst>
              <p:tags r:id="rId5"/>
            </p:custDataLst>
          </p:nvPr>
        </p:nvSpPr>
        <p:spPr bwMode="white">
          <a:xfrm>
            <a:off x="8879840" y="2416810"/>
            <a:ext cx="2282825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79" grpId="0" bldLvl="0" animBg="1"/>
      <p:bldP spid="80" grpId="0" bldLvl="0" animBg="1"/>
      <p:bldP spid="8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930"/>
            <a:ext cx="11520000" cy="332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3502061"/>
            <a:ext cx="6740628" cy="876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2023-11-22T06:51:00Z</dcterms:created>
  <dcterms:modified xsi:type="dcterms:W3CDTF">2023-11-24T01:02:03Z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