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8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2495" y="3554730"/>
            <a:ext cx="5286375" cy="752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97175" y="2204720"/>
            <a:ext cx="66484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90530"/>
            <a:ext cx="11520000" cy="440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7870" y="2923540"/>
            <a:ext cx="1924685" cy="2234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59471" y="2419947"/>
            <a:ext cx="942545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72859" y="2419947"/>
            <a:ext cx="952066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86247" y="2419947"/>
            <a:ext cx="1113917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61487" y="2419947"/>
            <a:ext cx="1113917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503930" y="2923540"/>
            <a:ext cx="1924685" cy="2234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3" name="矩形 72"/>
          <p:cNvSpPr/>
          <p:nvPr>
            <p:custDataLst>
              <p:tags r:id="rId3"/>
            </p:custDataLst>
          </p:nvPr>
        </p:nvSpPr>
        <p:spPr bwMode="white">
          <a:xfrm>
            <a:off x="6240145" y="2851150"/>
            <a:ext cx="2299335" cy="2234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4" name="矩形 73"/>
          <p:cNvSpPr/>
          <p:nvPr>
            <p:custDataLst>
              <p:tags r:id="rId4"/>
            </p:custDataLst>
          </p:nvPr>
        </p:nvSpPr>
        <p:spPr bwMode="white">
          <a:xfrm>
            <a:off x="9048750" y="2958465"/>
            <a:ext cx="2229485" cy="2234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73" grpId="0" bldLvl="0" animBg="1"/>
      <p:bldP spid="7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196295"/>
            <a:ext cx="11520000" cy="334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68325" y="2493924"/>
            <a:ext cx="4846016" cy="1984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70185" y="3068320"/>
            <a:ext cx="1151890" cy="42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0416540" y="3572510"/>
            <a:ext cx="1151890" cy="429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49305"/>
            <a:ext cx="11520000" cy="4110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0975" y="3724122"/>
            <a:ext cx="7549884" cy="1430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86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016264" y="3244331"/>
            <a:ext cx="209454" cy="22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92297" y="3234805"/>
            <a:ext cx="228495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987371" y="3234805"/>
            <a:ext cx="218975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96628" y="3234805"/>
            <a:ext cx="209454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72661" y="3234805"/>
            <a:ext cx="218975" cy="238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34430" y="3218815"/>
            <a:ext cx="895985" cy="325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49487" y="3825398"/>
            <a:ext cx="2979966" cy="3143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06743" y="4473144"/>
            <a:ext cx="228495" cy="22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501818" y="4473144"/>
            <a:ext cx="209454" cy="22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987371" y="4473144"/>
            <a:ext cx="218975" cy="22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787107" y="4473144"/>
            <a:ext cx="218975" cy="22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272661" y="4473144"/>
            <a:ext cx="218975" cy="2286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263005" y="4470400"/>
            <a:ext cx="953770" cy="30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