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sldIdLst>
    <p:sldId id="256" r:id="rId4"/>
    <p:sldId id="258" r:id="rId5"/>
    <p:sldId id="266" r:id="rId6"/>
    <p:sldId id="265" r:id="rId7"/>
    <p:sldId id="263" r:id="rId8"/>
    <p:sldId id="261" r:id="rId9"/>
    <p:sldId id="257" r:id="rId10"/>
  </p:sldIdLst>
  <p:sldSz cx="12192000" cy="6858000"/>
  <p:notesSz cx="6858000" cy="9144000"/>
  <p:custDataLst>
    <p:tags r:id="rId14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92" d="100"/>
          <a:sy n="92" d="100"/>
        </p:scale>
        <p:origin x="108" y="84"/>
      </p:cViewPr>
      <p:guideLst>
        <p:guide orient="horz" pos="2160"/>
        <p:guide pos="384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4" Type="http://schemas.openxmlformats.org/officeDocument/2006/relationships/tags" Target="tags/tag16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2051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.png"/><Relationship Id="rId2" Type="http://schemas.openxmlformats.org/officeDocument/2006/relationships/tags" Target="../tags/tag2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3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3" Type="http://schemas.openxmlformats.org/officeDocument/2006/relationships/image" Target="../media/image6.png"/><Relationship Id="rId2" Type="http://schemas.openxmlformats.org/officeDocument/2006/relationships/tags" Target="../tags/tag3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tags" Target="../tags/tag13.xml"/><Relationship Id="rId8" Type="http://schemas.openxmlformats.org/officeDocument/2006/relationships/tags" Target="../tags/tag12.xml"/><Relationship Id="rId7" Type="http://schemas.openxmlformats.org/officeDocument/2006/relationships/tags" Target="../tags/tag11.xml"/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image" Target="../media/image8.png"/><Relationship Id="rId2" Type="http://schemas.openxmlformats.org/officeDocument/2006/relationships/tags" Target="../tags/tag7.xml"/><Relationship Id="rId11" Type="http://schemas.openxmlformats.org/officeDocument/2006/relationships/slideLayout" Target="../slideLayouts/slideLayout13.xml"/><Relationship Id="rId10" Type="http://schemas.openxmlformats.org/officeDocument/2006/relationships/tags" Target="../tags/tag14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1" Type="http://schemas.openxmlformats.org/officeDocument/2006/relationships/tags" Target="../tags/tag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201525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86100" y="3488055"/>
            <a:ext cx="6019800" cy="88582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2797175" y="2204720"/>
            <a:ext cx="6648450" cy="96202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35" y="1052785"/>
            <a:ext cx="11520000" cy="337371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8761020" y="3673608"/>
            <a:ext cx="885421" cy="28590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982309" y="3873743"/>
            <a:ext cx="352264" cy="21919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2905813" y="3873743"/>
            <a:ext cx="485553" cy="21919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3867400" y="3873743"/>
            <a:ext cx="504595" cy="21919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4857549" y="3873743"/>
            <a:ext cx="495074" cy="21919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5790573" y="3873743"/>
            <a:ext cx="618842" cy="21919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625" y="1124540"/>
            <a:ext cx="11520000" cy="163748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4815691" y="1833159"/>
            <a:ext cx="533157" cy="2393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7529079" y="1833159"/>
            <a:ext cx="695008" cy="2393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0242467" y="1833159"/>
            <a:ext cx="695008" cy="2393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4815691" y="2388564"/>
            <a:ext cx="533157" cy="2393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7529079" y="2388564"/>
            <a:ext cx="695008" cy="2393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10242467" y="2388564"/>
            <a:ext cx="695008" cy="2393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625" y="3041605"/>
            <a:ext cx="11520000" cy="232868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1" name="矩形 10"/>
          <p:cNvSpPr/>
          <p:nvPr>
            <p:custDataLst>
              <p:tags r:id="rId4"/>
            </p:custDataLst>
          </p:nvPr>
        </p:nvSpPr>
        <p:spPr bwMode="white">
          <a:xfrm>
            <a:off x="11146930" y="3843283"/>
            <a:ext cx="276098" cy="21950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>
            <p:custDataLst>
              <p:tags r:id="rId5"/>
            </p:custDataLst>
          </p:nvPr>
        </p:nvSpPr>
        <p:spPr bwMode="white">
          <a:xfrm>
            <a:off x="11099327" y="4377736"/>
            <a:ext cx="323702" cy="29585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>
            <p:custDataLst>
              <p:tags r:id="rId6"/>
            </p:custDataLst>
          </p:nvPr>
        </p:nvSpPr>
        <p:spPr bwMode="white">
          <a:xfrm>
            <a:off x="11099327" y="4931276"/>
            <a:ext cx="323702" cy="30540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503510"/>
            <a:ext cx="11520000" cy="318034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2483107" y="2522170"/>
            <a:ext cx="485553" cy="2190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3301884" y="2522170"/>
            <a:ext cx="628363" cy="2190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4168264" y="2522170"/>
            <a:ext cx="647404" cy="2190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2054677" y="3226797"/>
            <a:ext cx="5950413" cy="3142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788365"/>
            <a:ext cx="11520000" cy="227931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0" name="矩形 9"/>
          <p:cNvSpPr/>
          <p:nvPr>
            <p:custDataLst>
              <p:tags r:id="rId4"/>
            </p:custDataLst>
          </p:nvPr>
        </p:nvSpPr>
        <p:spPr bwMode="white">
          <a:xfrm>
            <a:off x="6120000" y="4532241"/>
            <a:ext cx="533157" cy="23842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>
            <p:custDataLst>
              <p:tags r:id="rId5"/>
            </p:custDataLst>
          </p:nvPr>
        </p:nvSpPr>
        <p:spPr bwMode="white">
          <a:xfrm>
            <a:off x="10689917" y="4532241"/>
            <a:ext cx="675966" cy="23842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>
            <p:custDataLst>
              <p:tags r:id="rId6"/>
            </p:custDataLst>
          </p:nvPr>
        </p:nvSpPr>
        <p:spPr bwMode="white">
          <a:xfrm>
            <a:off x="3806479" y="5094917"/>
            <a:ext cx="695008" cy="2288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>
            <p:custDataLst>
              <p:tags r:id="rId7"/>
            </p:custDataLst>
          </p:nvPr>
        </p:nvSpPr>
        <p:spPr bwMode="white">
          <a:xfrm>
            <a:off x="10613752" y="5094917"/>
            <a:ext cx="828297" cy="2288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>
            <p:custDataLst>
              <p:tags r:id="rId8"/>
            </p:custDataLst>
          </p:nvPr>
        </p:nvSpPr>
        <p:spPr bwMode="white">
          <a:xfrm>
            <a:off x="2064198" y="5619445"/>
            <a:ext cx="8654280" cy="31471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>
            <p:custDataLst>
              <p:tags r:id="rId9"/>
            </p:custDataLst>
          </p:nvPr>
        </p:nvSpPr>
        <p:spPr bwMode="white">
          <a:xfrm>
            <a:off x="5015865" y="2522220"/>
            <a:ext cx="777240" cy="2832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6" name="矩形 15"/>
          <p:cNvSpPr/>
          <p:nvPr>
            <p:custDataLst>
              <p:tags r:id="rId10"/>
            </p:custDataLst>
          </p:nvPr>
        </p:nvSpPr>
        <p:spPr bwMode="white">
          <a:xfrm>
            <a:off x="5880100" y="2493010"/>
            <a:ext cx="777240" cy="2832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  <p:bldP spid="14" grpId="0" bldLvl="0" animBg="1"/>
      <p:bldP spid="15" grpId="0" bldLvl="0" animBg="1"/>
      <p:bldP spid="16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35" y="1124540"/>
            <a:ext cx="11520000" cy="306514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/>
          <p:cNvSpPr/>
          <p:nvPr/>
        </p:nvSpPr>
        <p:spPr bwMode="white">
          <a:xfrm>
            <a:off x="2353615" y="2719178"/>
            <a:ext cx="533157" cy="2291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5781053" y="2719178"/>
            <a:ext cx="542677" cy="2291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2505945" y="3282553"/>
            <a:ext cx="542677" cy="2291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5781053" y="3273004"/>
            <a:ext cx="542677" cy="23871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2505945" y="3836379"/>
            <a:ext cx="533157" cy="2291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5781053" y="3836379"/>
            <a:ext cx="542677" cy="23871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9040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commondata" val="eyJoZGlkIjoiZTFmYjk4ZDEyZjJkZTY3MGU0N2MxZTMxYzQzM2Q5ZWYifQ==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7</vt:i4>
      </vt:variant>
    </vt:vector>
  </HeadingPairs>
  <TitlesOfParts>
    <vt:vector size="15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8</cp:revision>
  <dcterms:created xsi:type="dcterms:W3CDTF">2023-11-22T06:51:00Z</dcterms:created>
  <dcterms:modified xsi:type="dcterms:W3CDTF">2023-11-24T01:00:48Z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2052-12.1.0.15712</vt:lpwstr>
  </property>
  <property fmtid="{D5CDD505-2E9C-101B-9397-08002B2CF9AE}" pid="3" name="ICV">
    <vt:lpwstr>9AC253D8EE3043869AFBCB4DB93F70A2_13</vt:lpwstr>
  </property>
</Properties>
</file>