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2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95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.xml"/><Relationship Id="rId3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4720" y="3354070"/>
            <a:ext cx="7781925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97175" y="2132965"/>
            <a:ext cx="664845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19105"/>
            <a:ext cx="11520000" cy="4282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59471" y="2364408"/>
            <a:ext cx="952066" cy="238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72859" y="2364408"/>
            <a:ext cx="952066" cy="238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86247" y="2364408"/>
            <a:ext cx="1113917" cy="238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61487" y="2364408"/>
            <a:ext cx="1104396" cy="238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23570" y="2807970"/>
            <a:ext cx="2109470" cy="2347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2" name="矩形 81"/>
          <p:cNvSpPr/>
          <p:nvPr>
            <p:custDataLst>
              <p:tags r:id="rId3"/>
            </p:custDataLst>
          </p:nvPr>
        </p:nvSpPr>
        <p:spPr bwMode="white">
          <a:xfrm>
            <a:off x="3288030" y="2880360"/>
            <a:ext cx="2109470" cy="2347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3" name="矩形 82"/>
          <p:cNvSpPr/>
          <p:nvPr>
            <p:custDataLst>
              <p:tags r:id="rId4"/>
            </p:custDataLst>
          </p:nvPr>
        </p:nvSpPr>
        <p:spPr bwMode="white">
          <a:xfrm>
            <a:off x="6168390" y="2807970"/>
            <a:ext cx="2222500" cy="242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4" name="矩形 83"/>
          <p:cNvSpPr/>
          <p:nvPr>
            <p:custDataLst>
              <p:tags r:id="rId5"/>
            </p:custDataLst>
          </p:nvPr>
        </p:nvSpPr>
        <p:spPr bwMode="white">
          <a:xfrm>
            <a:off x="9048750" y="2807970"/>
            <a:ext cx="2222500" cy="242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2" grpId="0" bldLvl="0" animBg="1"/>
      <p:bldP spid="82" grpId="0" bldLvl="0" animBg="1"/>
      <p:bldP spid="83" grpId="0" bldLvl="0" animBg="1"/>
      <p:bldP spid="8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9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280859" y="1780246"/>
            <a:ext cx="361785" cy="21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77917" y="2361689"/>
            <a:ext cx="333223" cy="21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34115" y="2952664"/>
            <a:ext cx="352264" cy="21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3644855"/>
            <a:ext cx="11520000" cy="2279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9041124" y="4436416"/>
            <a:ext cx="504594" cy="219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6689521" y="4932333"/>
            <a:ext cx="199933" cy="209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3804760" y="5418714"/>
            <a:ext cx="504595" cy="219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47020"/>
            <a:ext cx="11520000" cy="2810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73910" y="1894840"/>
            <a:ext cx="3846195" cy="953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3071450"/>
            <a:ext cx="11520000" cy="3003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121535" y="5159375"/>
            <a:ext cx="3686175" cy="91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ZTFmYjk4ZDEyZjJkZTY3MGU0N2MxZTMxYzQzM2Q5Z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