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7"/>
  </p:notesMasterIdLst>
  <p:sldIdLst>
    <p:sldId id="256" r:id="rId4"/>
    <p:sldId id="258" r:id="rId5"/>
    <p:sldId id="264" r:id="rId6"/>
    <p:sldId id="263" r:id="rId8"/>
    <p:sldId id="262" r:id="rId9"/>
    <p:sldId id="261" r:id="rId10"/>
    <p:sldId id="257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1"/>
        <p:guide pos="381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gs" Target="tags/tag5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33750" y="3430905"/>
            <a:ext cx="5524500" cy="857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719830" y="2204085"/>
            <a:ext cx="4752975" cy="904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30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739834" y="2047920"/>
            <a:ext cx="323702" cy="276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681719" y="2057456"/>
            <a:ext cx="342743" cy="267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768600" y="2858770"/>
            <a:ext cx="342900" cy="582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521075" y="2868295"/>
            <a:ext cx="333375" cy="562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244340" y="2849245"/>
            <a:ext cx="342900" cy="601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720080" y="2858770"/>
            <a:ext cx="342900" cy="572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195820" y="2849245"/>
            <a:ext cx="342900" cy="582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938446" y="3011083"/>
            <a:ext cx="333223" cy="267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671537" y="3011083"/>
            <a:ext cx="342743" cy="276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414148" y="3011083"/>
            <a:ext cx="333223" cy="267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2768600" y="4479925"/>
            <a:ext cx="342900" cy="600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3521075" y="4489450"/>
            <a:ext cx="333375" cy="600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4244340" y="4470400"/>
            <a:ext cx="342900" cy="619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5720080" y="4479925"/>
            <a:ext cx="342900" cy="600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6463030" y="4489450"/>
            <a:ext cx="333375" cy="600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/>
        </p:nvSpPr>
        <p:spPr bwMode="white">
          <a:xfrm>
            <a:off x="7195820" y="4470400"/>
            <a:ext cx="342900" cy="639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/>
        </p:nvSpPr>
        <p:spPr bwMode="white">
          <a:xfrm>
            <a:off x="7938446" y="4632249"/>
            <a:ext cx="333223" cy="267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/>
        </p:nvSpPr>
        <p:spPr bwMode="white">
          <a:xfrm>
            <a:off x="8671537" y="4632249"/>
            <a:ext cx="342743" cy="276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/>
        </p:nvSpPr>
        <p:spPr bwMode="white">
          <a:xfrm>
            <a:off x="9414148" y="4632249"/>
            <a:ext cx="333223" cy="267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animBg="1"/>
      <p:bldP spid="14" grpId="0" animBg="1"/>
      <p:bldP spid="15" grpId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96295"/>
            <a:ext cx="11520000" cy="2777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839335" y="2093595"/>
            <a:ext cx="4232275" cy="1689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48595"/>
            <a:ext cx="11520000" cy="4871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30975" y="2035728"/>
            <a:ext cx="228495" cy="238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376727" y="2035728"/>
            <a:ext cx="218975" cy="238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368859" y="2693498"/>
            <a:ext cx="218975" cy="238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500165" y="2693498"/>
            <a:ext cx="218975" cy="238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578644" y="3341736"/>
            <a:ext cx="218975" cy="238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376727" y="3341736"/>
            <a:ext cx="218975" cy="238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331107" y="5000461"/>
            <a:ext cx="7645090" cy="305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52785"/>
            <a:ext cx="11520000" cy="2933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9109487" y="2052836"/>
            <a:ext cx="1104397" cy="238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83438" y="2614770"/>
            <a:ext cx="1075834" cy="238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757884" y="3700541"/>
            <a:ext cx="1342412" cy="238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ZTFmYjk4ZDEyZjJkZTY3MGU0N2MxZTMxYzQzM2Q5ZW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2023-11-22T06:51:00Z</dcterms:created>
  <dcterms:modified xsi:type="dcterms:W3CDTF">2023-11-24T00:54:53Z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