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sldIdLst>
    <p:sldId id="256" r:id="rId4"/>
    <p:sldId id="258" r:id="rId5"/>
    <p:sldId id="265" r:id="rId6"/>
    <p:sldId id="263" r:id="rId7"/>
    <p:sldId id="262" r:id="rId8"/>
    <p:sldId id="261" r:id="rId9"/>
    <p:sldId id="257" r:id="rId10"/>
  </p:sldIdLst>
  <p:sldSz cx="12192000" cy="6858000"/>
  <p:notesSz cx="6858000" cy="9144000"/>
  <p:custDataLst>
    <p:tags r:id="rId14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92" d="100"/>
          <a:sy n="92" d="100"/>
        </p:scale>
        <p:origin x="108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4" Type="http://schemas.openxmlformats.org/officeDocument/2006/relationships/tags" Target="tags/tag17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2051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3.png"/><Relationship Id="rId3" Type="http://schemas.openxmlformats.org/officeDocument/2006/relationships/tags" Target="../tags/tag3.xml"/><Relationship Id="rId2" Type="http://schemas.openxmlformats.org/officeDocument/2006/relationships/image" Target="../media/image2.png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tags" Target="../tags/tag10.xml"/><Relationship Id="rId8" Type="http://schemas.openxmlformats.org/officeDocument/2006/relationships/tags" Target="../tags/tag9.xml"/><Relationship Id="rId7" Type="http://schemas.openxmlformats.org/officeDocument/2006/relationships/tags" Target="../tags/tag8.xml"/><Relationship Id="rId6" Type="http://schemas.openxmlformats.org/officeDocument/2006/relationships/tags" Target="../tags/tag7.xml"/><Relationship Id="rId5" Type="http://schemas.openxmlformats.org/officeDocument/2006/relationships/tags" Target="../tags/tag6.xml"/><Relationship Id="rId4" Type="http://schemas.openxmlformats.org/officeDocument/2006/relationships/tags" Target="../tags/tag5.xml"/><Relationship Id="rId3" Type="http://schemas.openxmlformats.org/officeDocument/2006/relationships/image" Target="../media/image5.png"/><Relationship Id="rId2" Type="http://schemas.openxmlformats.org/officeDocument/2006/relationships/tags" Target="../tags/tag4.xml"/><Relationship Id="rId13" Type="http://schemas.openxmlformats.org/officeDocument/2006/relationships/slideLayout" Target="../slideLayouts/slideLayout13.xml"/><Relationship Id="rId12" Type="http://schemas.openxmlformats.org/officeDocument/2006/relationships/tags" Target="../tags/tag13.xml"/><Relationship Id="rId11" Type="http://schemas.openxmlformats.org/officeDocument/2006/relationships/tags" Target="../tags/tag12.xml"/><Relationship Id="rId10" Type="http://schemas.openxmlformats.org/officeDocument/2006/relationships/tags" Target="../tags/tag11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3.xml"/><Relationship Id="rId3" Type="http://schemas.openxmlformats.org/officeDocument/2006/relationships/tags" Target="../tags/tag15.xml"/><Relationship Id="rId2" Type="http://schemas.openxmlformats.org/officeDocument/2006/relationships/image" Target="../media/image8.png"/><Relationship Id="rId1" Type="http://schemas.openxmlformats.org/officeDocument/2006/relationships/tags" Target="../tags/tag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1" Type="http://schemas.openxmlformats.org/officeDocument/2006/relationships/tags" Target="../tags/tag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201525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661920" y="3468370"/>
            <a:ext cx="6867525" cy="6381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719830" y="2132330"/>
            <a:ext cx="4752975" cy="90487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66194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7795636" y="2039218"/>
            <a:ext cx="1494743" cy="2385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740495" y="2640302"/>
            <a:ext cx="209454" cy="2385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3968330" y="2640302"/>
            <a:ext cx="209454" cy="22898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86"/>
          <a:stretch>
            <a:fillRect/>
          </a:stretch>
        </p:blipFill>
        <p:spPr>
          <a:xfrm>
            <a:off x="767080" y="2997200"/>
            <a:ext cx="11233830" cy="308165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矩形 8"/>
          <p:cNvSpPr/>
          <p:nvPr>
            <p:custDataLst>
              <p:tags r:id="rId4"/>
            </p:custDataLst>
          </p:nvPr>
        </p:nvSpPr>
        <p:spPr bwMode="white">
          <a:xfrm>
            <a:off x="4641944" y="3178425"/>
            <a:ext cx="1009190" cy="30529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>
            <p:custDataLst>
              <p:tags r:id="rId5"/>
            </p:custDataLst>
          </p:nvPr>
        </p:nvSpPr>
        <p:spPr bwMode="white">
          <a:xfrm>
            <a:off x="6679365" y="3178425"/>
            <a:ext cx="999669" cy="30529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>
            <p:custDataLst>
              <p:tags r:id="rId6"/>
            </p:custDataLst>
          </p:nvPr>
        </p:nvSpPr>
        <p:spPr bwMode="white">
          <a:xfrm>
            <a:off x="1642935" y="3779480"/>
            <a:ext cx="1323371" cy="30529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>
            <p:custDataLst>
              <p:tags r:id="rId7"/>
            </p:custDataLst>
          </p:nvPr>
        </p:nvSpPr>
        <p:spPr bwMode="white">
          <a:xfrm>
            <a:off x="3880291" y="3769940"/>
            <a:ext cx="4826975" cy="31483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>
            <p:custDataLst>
              <p:tags r:id="rId8"/>
            </p:custDataLst>
          </p:nvPr>
        </p:nvSpPr>
        <p:spPr bwMode="white">
          <a:xfrm>
            <a:off x="3632754" y="4370995"/>
            <a:ext cx="2065983" cy="30529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>
            <p:custDataLst>
              <p:tags r:id="rId9"/>
            </p:custDataLst>
          </p:nvPr>
        </p:nvSpPr>
        <p:spPr bwMode="white">
          <a:xfrm>
            <a:off x="6984026" y="4399616"/>
            <a:ext cx="371305" cy="23851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>
            <p:custDataLst>
              <p:tags r:id="rId10"/>
            </p:custDataLst>
          </p:nvPr>
        </p:nvSpPr>
        <p:spPr bwMode="white">
          <a:xfrm>
            <a:off x="8964324" y="4399616"/>
            <a:ext cx="647404" cy="23851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6" name="矩形 15"/>
          <p:cNvSpPr/>
          <p:nvPr>
            <p:custDataLst>
              <p:tags r:id="rId11"/>
            </p:custDataLst>
          </p:nvPr>
        </p:nvSpPr>
        <p:spPr bwMode="white">
          <a:xfrm>
            <a:off x="4032621" y="5592186"/>
            <a:ext cx="1485223" cy="23851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7" name="矩形 16"/>
          <p:cNvSpPr/>
          <p:nvPr>
            <p:custDataLst>
              <p:tags r:id="rId12"/>
            </p:custDataLst>
          </p:nvPr>
        </p:nvSpPr>
        <p:spPr bwMode="white">
          <a:xfrm>
            <a:off x="7307729" y="5563564"/>
            <a:ext cx="2275438" cy="31483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  <p:bldP spid="14" grpId="0" bldLvl="0" animBg="1"/>
      <p:bldP spid="15" grpId="0" bldLvl="0" animBg="1"/>
      <p:bldP spid="16" grpId="0" bldLvl="0" animBg="1"/>
      <p:bldP spid="17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35" y="980395"/>
            <a:ext cx="11520000" cy="359177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2544028" y="1847374"/>
            <a:ext cx="3170380" cy="242944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35" y="980395"/>
            <a:ext cx="11520000" cy="426651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5162210" y="2370821"/>
            <a:ext cx="1628033" cy="23808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5152689" y="3532684"/>
            <a:ext cx="3865388" cy="31427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5162210" y="4761212"/>
            <a:ext cx="1466181" cy="23808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1340440"/>
            <a:ext cx="11520000" cy="205302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矩形 7"/>
          <p:cNvSpPr/>
          <p:nvPr>
            <p:custDataLst>
              <p:tags r:id="rId3"/>
            </p:custDataLst>
          </p:nvPr>
        </p:nvSpPr>
        <p:spPr bwMode="white">
          <a:xfrm>
            <a:off x="9623603" y="2973313"/>
            <a:ext cx="1494743" cy="23872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9040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commondata" val="eyJoZGlkIjoiZTFmYjk4ZDEyZjJkZTY3MGU0N2MxZTMxYzQzM2Q5ZWYifQ==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7</vt:i4>
      </vt:variant>
    </vt:vector>
  </HeadingPairs>
  <TitlesOfParts>
    <vt:vector size="15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7</cp:revision>
  <dcterms:created xsi:type="dcterms:W3CDTF">2023-11-22T06:51:00Z</dcterms:created>
  <dcterms:modified xsi:type="dcterms:W3CDTF">2023-11-24T00:52:17Z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2052-12.1.0.15712</vt:lpwstr>
  </property>
  <property fmtid="{D5CDD505-2E9C-101B-9397-08002B2CF9AE}" pid="3" name="ICV">
    <vt:lpwstr>9AC253D8EE3043869AFBCB4DB93F70A2_13</vt:lpwstr>
  </property>
</Properties>
</file>