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42870" y="3674110"/>
            <a:ext cx="6905625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204085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072066" y="1903319"/>
            <a:ext cx="352264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54545" y="2446338"/>
            <a:ext cx="685487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54016" y="2455865"/>
            <a:ext cx="685487" cy="295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15867" y="2998885"/>
            <a:ext cx="352264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91636" y="2989358"/>
            <a:ext cx="675966" cy="31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29256" y="2998885"/>
            <a:ext cx="675966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66876" y="2998885"/>
            <a:ext cx="675966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78115" y="3541904"/>
            <a:ext cx="675966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139041" y="3541904"/>
            <a:ext cx="990148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290710" y="3541904"/>
            <a:ext cx="990148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/>
          <a:stretch>
            <a:fillRect/>
          </a:stretch>
        </p:blipFill>
        <p:spPr>
          <a:xfrm>
            <a:off x="767715" y="4004945"/>
            <a:ext cx="11304950" cy="240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4690182" y="5139528"/>
            <a:ext cx="542677" cy="22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6689521" y="5139528"/>
            <a:ext cx="1808925" cy="22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9650446" y="5110924"/>
            <a:ext cx="1628033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3871405" y="6045324"/>
            <a:ext cx="371305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6984661" y="6045324"/>
            <a:ext cx="675966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10088397" y="6073928"/>
            <a:ext cx="380826" cy="2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395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92033" y="988201"/>
            <a:ext cx="999669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0793" y="988201"/>
            <a:ext cx="1951735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77851" y="1531257"/>
            <a:ext cx="1628033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42644" y="1531257"/>
            <a:ext cx="1637553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78115" y="2655478"/>
            <a:ext cx="361785" cy="2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81586" y="2684060"/>
            <a:ext cx="1171041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16264" y="3198534"/>
            <a:ext cx="685487" cy="3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57884" y="3236643"/>
            <a:ext cx="1818445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16264" y="3751117"/>
            <a:ext cx="675966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681719" y="3779699"/>
            <a:ext cx="1970776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21435"/>
            <a:ext cx="11520000" cy="232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7852760" y="6060132"/>
            <a:ext cx="304661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55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433435" y="3082290"/>
            <a:ext cx="1716405" cy="36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67780" y="3568065"/>
            <a:ext cx="1313815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