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6" r:id="rId6"/>
    <p:sldId id="264" r:id="rId7"/>
    <p:sldId id="262" r:id="rId8"/>
    <p:sldId id="27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2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7.png"/><Relationship Id="rId2" Type="http://schemas.openxmlformats.org/officeDocument/2006/relationships/tags" Target="../tags/tag12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0.xml"/><Relationship Id="rId2" Type="http://schemas.openxmlformats.org/officeDocument/2006/relationships/image" Target="../media/image9.pn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33345" y="3578860"/>
            <a:ext cx="6924675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9830" y="2562860"/>
            <a:ext cx="47529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300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30512" y="2110350"/>
            <a:ext cx="695008" cy="238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10677" y="2110350"/>
            <a:ext cx="533157" cy="238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54677" y="2634758"/>
            <a:ext cx="685487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54148" y="2653828"/>
            <a:ext cx="238016" cy="238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67471" y="2644293"/>
            <a:ext cx="352264" cy="28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05024" y="2663362"/>
            <a:ext cx="209454" cy="228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92429" y="3206840"/>
            <a:ext cx="1332892" cy="228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653487" y="3178236"/>
            <a:ext cx="3237024" cy="30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"/>
          <a:stretch>
            <a:fillRect/>
          </a:stretch>
        </p:blipFill>
        <p:spPr>
          <a:xfrm>
            <a:off x="767715" y="3678555"/>
            <a:ext cx="11304950" cy="223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7803438" y="3821372"/>
            <a:ext cx="685487" cy="304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1643570" y="4373771"/>
            <a:ext cx="352264" cy="295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5632727" y="4383295"/>
            <a:ext cx="361785" cy="276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4852033" y="4935695"/>
            <a:ext cx="371305" cy="23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7117950" y="4935695"/>
            <a:ext cx="371306" cy="23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2033917" y="5488095"/>
            <a:ext cx="218975" cy="23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4347438" y="5488095"/>
            <a:ext cx="695008" cy="23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548595"/>
            <a:ext cx="11520000" cy="270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35036" y="2325181"/>
            <a:ext cx="3617851" cy="30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08887" y="2325181"/>
            <a:ext cx="3379834" cy="30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76920" y="2860067"/>
            <a:ext cx="3989157" cy="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500710"/>
            <a:ext cx="11520000" cy="227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4924193" y="4282734"/>
            <a:ext cx="1218644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752160" y="4254123"/>
            <a:ext cx="1827966" cy="314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4324392" y="4826336"/>
            <a:ext cx="1209123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6152358" y="4797725"/>
            <a:ext cx="1827966" cy="314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4019730" y="5379475"/>
            <a:ext cx="1209123" cy="228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5847697" y="5341327"/>
            <a:ext cx="1827966" cy="314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9690"/>
            <a:ext cx="11520000" cy="2896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63860" y="648335"/>
            <a:ext cx="294640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57770" y="2755900"/>
            <a:ext cx="413385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9540"/>
            <a:ext cx="11520000" cy="249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2054677" y="2567505"/>
            <a:ext cx="3951074" cy="305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OGZjM2FmYjJjNjViMjY2ZmZlNWE4MmU5MDgyZjM4Mj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2023-11-22T06:51:00Z</dcterms:created>
  <dcterms:modified xsi:type="dcterms:W3CDTF">2023-11-26T13:52:30Z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