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3" r:id="rId8"/>
    <p:sldId id="262" r:id="rId9"/>
    <p:sldId id="261" r:id="rId10"/>
    <p:sldId id="25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19830" y="2060575"/>
            <a:ext cx="4752975" cy="904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04770" y="3356610"/>
            <a:ext cx="698182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020"/>
            <a:ext cx="11520000" cy="4673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177454" y="2173168"/>
            <a:ext cx="675966" cy="28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90578" y="2173168"/>
            <a:ext cx="352264" cy="28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78115" y="2735935"/>
            <a:ext cx="675966" cy="28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29454" y="2716858"/>
            <a:ext cx="685487" cy="314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47504" y="2735935"/>
            <a:ext cx="999669" cy="28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88033" y="3279625"/>
            <a:ext cx="990148" cy="30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73190" y="3861469"/>
            <a:ext cx="1152000" cy="23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139041" y="3842392"/>
            <a:ext cx="990148" cy="295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444363" y="4414698"/>
            <a:ext cx="228495" cy="23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04495" y="4414698"/>
            <a:ext cx="218975" cy="23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412830"/>
            <a:ext cx="11520000" cy="289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28854" y="2195576"/>
            <a:ext cx="999669" cy="315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28061" y="2195576"/>
            <a:ext cx="1304330" cy="315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67003" y="2758771"/>
            <a:ext cx="1323371" cy="305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66210" y="2758771"/>
            <a:ext cx="1628034" cy="305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76524" y="3312421"/>
            <a:ext cx="1304330" cy="305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66210" y="3312421"/>
            <a:ext cx="1628034" cy="305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14673" y="3866071"/>
            <a:ext cx="1637553" cy="315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04358" y="3866071"/>
            <a:ext cx="1951735" cy="315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340440"/>
            <a:ext cx="11520000" cy="243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53086" y="2200083"/>
            <a:ext cx="1332892" cy="238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51102" y="2200083"/>
            <a:ext cx="1180561" cy="238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33978" y="2734973"/>
            <a:ext cx="990148" cy="30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22606" y="2725421"/>
            <a:ext cx="1637553" cy="305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30177" y="3422688"/>
            <a:ext cx="704528" cy="238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75863" y="3422688"/>
            <a:ext cx="542677" cy="238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40440"/>
            <a:ext cx="11520000" cy="2522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443702" y="2257551"/>
            <a:ext cx="371305" cy="23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862611" y="2821193"/>
            <a:ext cx="837818" cy="23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358016" y="3375281"/>
            <a:ext cx="542678" cy="23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8" grpId="0" bldLvl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8685"/>
            <a:ext cx="11520000" cy="2513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816000" y="2896960"/>
            <a:ext cx="218975" cy="228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30181" y="3449240"/>
            <a:ext cx="218975" cy="238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2023-11-23T08:51:16Z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