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71570" y="3535680"/>
            <a:ext cx="484822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12085" y="2562860"/>
            <a:ext cx="669607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79760"/>
            <a:ext cx="11520000" cy="384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077185" y="2512789"/>
            <a:ext cx="352264" cy="295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57482" y="2541355"/>
            <a:ext cx="218975" cy="2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53482" y="3122192"/>
            <a:ext cx="361785" cy="285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33780" y="3150758"/>
            <a:ext cx="228495" cy="2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77185" y="3731595"/>
            <a:ext cx="361785" cy="295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057482" y="3760161"/>
            <a:ext cx="209454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15598" y="4360042"/>
            <a:ext cx="361785" cy="285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105416" y="4369564"/>
            <a:ext cx="209454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0395"/>
            <a:ext cx="11520000" cy="413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453553" y="3400334"/>
            <a:ext cx="695008" cy="943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7440000">
            <a:off x="6484620" y="4067175"/>
            <a:ext cx="1328420" cy="499110"/>
          </a:xfrm>
          <a:prstGeom prst="triangle">
            <a:avLst>
              <a:gd name="adj" fmla="val 482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62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099165" y="2915920"/>
            <a:ext cx="361315" cy="269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51540" y="3992245"/>
            <a:ext cx="424180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8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444363" y="2515316"/>
            <a:ext cx="714049" cy="1316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43834" y="3154282"/>
            <a:ext cx="2056462" cy="67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2023-11-24T00:50:41Z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