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12085" y="2060575"/>
            <a:ext cx="6696075" cy="857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70350" y="3500755"/>
            <a:ext cx="401955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36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72895" y="4008755"/>
            <a:ext cx="442595" cy="34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24375" y="4008755"/>
            <a:ext cx="442595" cy="34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31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90710" y="1796475"/>
            <a:ext cx="352264" cy="295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61487" y="1825115"/>
            <a:ext cx="218975" cy="23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53024" y="2397912"/>
            <a:ext cx="361785" cy="28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42842" y="2407459"/>
            <a:ext cx="209454" cy="23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9818" y="2961163"/>
            <a:ext cx="371305" cy="28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04363" y="2980256"/>
            <a:ext cx="228496" cy="23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53024" y="3533960"/>
            <a:ext cx="361785" cy="28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42842" y="3562600"/>
            <a:ext cx="209454" cy="229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52561" y="3174057"/>
            <a:ext cx="618842" cy="553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58942" y="2840239"/>
            <a:ext cx="609322" cy="1602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90314" y="3937070"/>
            <a:ext cx="885421" cy="820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28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76458" y="3507145"/>
            <a:ext cx="609322" cy="810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2023-11-23T08:04:14Z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