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82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29025" y="3674745"/>
            <a:ext cx="4933950" cy="8001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12085" y="2419350"/>
            <a:ext cx="669607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262809" y="2026437"/>
            <a:ext cx="1323371" cy="304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54809" y="2635877"/>
            <a:ext cx="371305" cy="304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91636" y="2635877"/>
            <a:ext cx="685487" cy="304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42644" y="2635877"/>
            <a:ext cx="361785" cy="304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9"/>
          <a:stretch>
            <a:fillRect/>
          </a:stretch>
        </p:blipFill>
        <p:spPr>
          <a:xfrm>
            <a:off x="768350" y="4364355"/>
            <a:ext cx="11160805" cy="1847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2110718" y="5164178"/>
            <a:ext cx="371305" cy="314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2129759" y="5802168"/>
            <a:ext cx="352264" cy="238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124540"/>
            <a:ext cx="11520000" cy="3706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888730" y="2155190"/>
            <a:ext cx="858520" cy="1551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37489" y="2420550"/>
            <a:ext cx="599801" cy="1038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99142" y="2430080"/>
            <a:ext cx="599801" cy="1029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320280" y="1979295"/>
            <a:ext cx="76200" cy="1229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458550"/>
            <a:ext cx="11520000" cy="2493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130512" y="1687815"/>
            <a:ext cx="276099" cy="22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215867" y="1668709"/>
            <a:ext cx="361785" cy="296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38909" y="1659156"/>
            <a:ext cx="476033" cy="267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68066" y="2318293"/>
            <a:ext cx="247537" cy="238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72462" y="2299188"/>
            <a:ext cx="361785" cy="296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21652" y="2910561"/>
            <a:ext cx="466512" cy="257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21060"/>
            <a:ext cx="11520000" cy="3661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883305" y="3976881"/>
            <a:ext cx="333223" cy="276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77520" y="3976881"/>
            <a:ext cx="304661" cy="247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22185" y="4224655"/>
            <a:ext cx="321945" cy="23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61619" y="4463202"/>
            <a:ext cx="333223" cy="276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 rot="2700000">
            <a:off x="1906270" y="3425825"/>
            <a:ext cx="76200" cy="1659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 rot="2700000">
            <a:off x="10370820" y="3418205"/>
            <a:ext cx="76200" cy="1659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 rot="18780000">
            <a:off x="4720590" y="3319780"/>
            <a:ext cx="98425" cy="1815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7680325" y="3382645"/>
            <a:ext cx="106680" cy="1478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>
            <p:custDataLst>
              <p:tags r:id="rId6"/>
            </p:custDataLst>
          </p:nvPr>
        </p:nvSpPr>
        <p:spPr bwMode="white">
          <a:xfrm rot="5400000">
            <a:off x="5844540" y="1772920"/>
            <a:ext cx="388620" cy="2621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2" grpId="0" bldLvl="0" animBg="1"/>
      <p:bldP spid="12" grpId="0" bldLvl="0" animBg="1"/>
      <p:bldP spid="13" grpId="0" bldLvl="0" animBg="1"/>
      <p:bldP spid="14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OTFjOGVkMGEyNDYwZDliYzNjNDQ1ZWY1MTczMzFmNDc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11</cp:revision>
  <dcterms:created xsi:type="dcterms:W3CDTF">2023-11-22T06:51:00Z</dcterms:created>
  <dcterms:modified xsi:type="dcterms:W3CDTF">2023-11-26T01:45:59Z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