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80" r:id="rId6"/>
    <p:sldId id="279" r:id="rId7"/>
    <p:sldId id="277" r:id="rId8"/>
    <p:sldId id="275" r:id="rId9"/>
    <p:sldId id="274" r:id="rId10"/>
    <p:sldId id="273" r:id="rId11"/>
    <p:sldId id="271" r:id="rId12"/>
    <p:sldId id="269" r:id="rId13"/>
    <p:sldId id="268" r:id="rId14"/>
    <p:sldId id="267" r:id="rId15"/>
    <p:sldId id="266" r:id="rId16"/>
    <p:sldId id="265" r:id="rId17"/>
    <p:sldId id="263" r:id="rId18"/>
    <p:sldId id="261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6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5.png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Relationship Id="rId3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13.png"/><Relationship Id="rId2" Type="http://schemas.openxmlformats.org/officeDocument/2006/relationships/tags" Target="../tags/tag15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2939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6280" y="2465070"/>
            <a:ext cx="2200275" cy="1408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71010" y="2393315"/>
            <a:ext cx="2695575" cy="1398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71460" y="2465070"/>
            <a:ext cx="2445385" cy="135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836250"/>
            <a:ext cx="11520000" cy="4135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46195" y="3874770"/>
            <a:ext cx="547370" cy="450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03705" y="4468495"/>
            <a:ext cx="347980" cy="43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980395"/>
            <a:ext cx="11520000" cy="3831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80155" y="1101090"/>
            <a:ext cx="597535" cy="404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63715" y="1101090"/>
            <a:ext cx="436880" cy="404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62820" y="1101090"/>
            <a:ext cx="436880" cy="404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37030" y="1680845"/>
            <a:ext cx="255905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85815" y="1680845"/>
            <a:ext cx="586740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15180" y="4251325"/>
            <a:ext cx="362585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84595" y="4251325"/>
            <a:ext cx="245110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65110" y="4251325"/>
            <a:ext cx="245110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81820" y="4251325"/>
            <a:ext cx="170180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052785"/>
            <a:ext cx="11520000" cy="3738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83130" y="2897505"/>
            <a:ext cx="5834380" cy="1941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6250"/>
            <a:ext cx="11520000" cy="4797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75460" y="1412875"/>
            <a:ext cx="4531360" cy="180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47850" y="4436745"/>
            <a:ext cx="9364345" cy="1862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908640"/>
            <a:ext cx="11520000" cy="370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1330" y="2753360"/>
            <a:ext cx="7065645" cy="2156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196295"/>
            <a:ext cx="11520000" cy="2926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86255" y="2482850"/>
            <a:ext cx="5230495" cy="106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65505" y="3616960"/>
            <a:ext cx="9119235" cy="106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0925" y="2804795"/>
            <a:ext cx="5010150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08640"/>
            <a:ext cx="11520000" cy="4100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09879" y="1623828"/>
            <a:ext cx="228495" cy="24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18011" y="1614292"/>
            <a:ext cx="371305" cy="295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19995" y="2205515"/>
            <a:ext cx="380826" cy="295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38115" y="2157730"/>
            <a:ext cx="918845" cy="471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44075" y="2110105"/>
            <a:ext cx="661035" cy="4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676656" y="2768129"/>
            <a:ext cx="390347" cy="314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733119" y="2777665"/>
            <a:ext cx="380826" cy="314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760358" y="3387959"/>
            <a:ext cx="228495" cy="24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400887" y="3569141"/>
            <a:ext cx="380826" cy="257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971135" y="3569141"/>
            <a:ext cx="752132" cy="257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693714" y="3769393"/>
            <a:ext cx="371305" cy="24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408094" y="4360616"/>
            <a:ext cx="228496" cy="24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829317" y="4551333"/>
            <a:ext cx="228495" cy="238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570937" y="4541797"/>
            <a:ext cx="571239" cy="257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350970" y="4742050"/>
            <a:ext cx="371305" cy="24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34915" y="1194435"/>
            <a:ext cx="381000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90585" y="1194435"/>
            <a:ext cx="371475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68575" y="1772285"/>
            <a:ext cx="723265" cy="42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95895" y="1772920"/>
            <a:ext cx="1066165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14895" y="2364105"/>
            <a:ext cx="2599055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875870"/>
            <a:ext cx="11520000" cy="286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4524375" y="2984500"/>
            <a:ext cx="228600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7380605" y="2984500"/>
            <a:ext cx="228600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4419600" y="4738370"/>
            <a:ext cx="561975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5952490" y="4737735"/>
            <a:ext cx="571500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1782445" y="5329555"/>
            <a:ext cx="381000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3220085" y="5329555"/>
            <a:ext cx="561975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7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938135" y="2969895"/>
            <a:ext cx="571500" cy="46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35505" y="2924810"/>
            <a:ext cx="713105" cy="821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2465"/>
            <a:ext cx="11520000" cy="3054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7842885" y="3796665"/>
            <a:ext cx="619760" cy="46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6233160" y="4669790"/>
            <a:ext cx="345440" cy="48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4131310" y="5777230"/>
            <a:ext cx="331470" cy="48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764495"/>
            <a:ext cx="11520000" cy="445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13745" y="1472565"/>
            <a:ext cx="549910" cy="54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74070" y="2219325"/>
            <a:ext cx="486410" cy="3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74070" y="2893060"/>
            <a:ext cx="48641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09935" y="3524250"/>
            <a:ext cx="566420" cy="52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74070" y="4467225"/>
            <a:ext cx="486410" cy="3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4495"/>
            <a:ext cx="11520000" cy="4285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98435" y="1598295"/>
            <a:ext cx="375920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02635" y="2960370"/>
            <a:ext cx="447040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9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89395" y="540385"/>
            <a:ext cx="422910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38105" y="1899920"/>
            <a:ext cx="457200" cy="474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6565"/>
            <a:ext cx="11520000" cy="2374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764665" y="4535170"/>
            <a:ext cx="457200" cy="474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5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91195" y="1700530"/>
            <a:ext cx="589915" cy="726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16200" y="1784985"/>
            <a:ext cx="571500" cy="52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58155" y="1784985"/>
            <a:ext cx="713740" cy="52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99140" y="1803400"/>
            <a:ext cx="571500" cy="483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12125" y="2682240"/>
            <a:ext cx="672465" cy="74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16200" y="2742565"/>
            <a:ext cx="571500" cy="539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29580" y="2742565"/>
            <a:ext cx="571500" cy="539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927715" y="2761615"/>
            <a:ext cx="542925" cy="501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"/>
          <a:stretch>
            <a:fillRect/>
          </a:stretch>
        </p:blipFill>
        <p:spPr>
          <a:xfrm>
            <a:off x="839470" y="3356610"/>
            <a:ext cx="11089685" cy="3261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911860" y="4652645"/>
            <a:ext cx="2665095" cy="2064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2207895" y="4076700"/>
            <a:ext cx="1195070" cy="52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3648075" y="4652645"/>
            <a:ext cx="2665095" cy="2064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5160010" y="4076700"/>
            <a:ext cx="1195070" cy="52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8"/>
            </p:custDataLst>
          </p:nvPr>
        </p:nvSpPr>
        <p:spPr bwMode="white">
          <a:xfrm>
            <a:off x="6528435" y="4652645"/>
            <a:ext cx="2665095" cy="2064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9"/>
            </p:custDataLst>
          </p:nvPr>
        </p:nvSpPr>
        <p:spPr bwMode="white">
          <a:xfrm>
            <a:off x="8112125" y="4076700"/>
            <a:ext cx="1195070" cy="52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0"/>
            </p:custDataLst>
          </p:nvPr>
        </p:nvSpPr>
        <p:spPr bwMode="white">
          <a:xfrm>
            <a:off x="9552305" y="4652645"/>
            <a:ext cx="2208530" cy="202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1"/>
            </p:custDataLst>
          </p:nvPr>
        </p:nvSpPr>
        <p:spPr bwMode="white">
          <a:xfrm>
            <a:off x="10671810" y="4076700"/>
            <a:ext cx="1208405" cy="52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commondata" val="eyJoZGlkIjoiNTEyYTgwZDc2MTVhNmI4ZDExNmVhNDEzMDU1NTQ1MD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2023-11-24T05:59:28Z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