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0" r:id="rId6"/>
    <p:sldId id="280" r:id="rId7"/>
    <p:sldId id="278" r:id="rId8"/>
    <p:sldId id="276" r:id="rId9"/>
    <p:sldId id="275" r:id="rId10"/>
    <p:sldId id="273" r:id="rId11"/>
    <p:sldId id="271" r:id="rId12"/>
    <p:sldId id="270" r:id="rId13"/>
    <p:sldId id="269" r:id="rId14"/>
    <p:sldId id="268" r:id="rId15"/>
    <p:sldId id="301" r:id="rId16"/>
    <p:sldId id="263" r:id="rId17"/>
    <p:sldId id="262" r:id="rId18"/>
    <p:sldId id="261" r:id="rId19"/>
    <p:sldId id="257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gs" Target="tags/tag36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image" Target="../media/image17.png"/><Relationship Id="rId2" Type="http://schemas.openxmlformats.org/officeDocument/2006/relationships/tags" Target="../tags/tag29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34.xml"/><Relationship Id="rId5" Type="http://schemas.openxmlformats.org/officeDocument/2006/relationships/image" Target="../media/image20.png"/><Relationship Id="rId4" Type="http://schemas.openxmlformats.org/officeDocument/2006/relationships/tags" Target="../tags/tag33.xml"/><Relationship Id="rId3" Type="http://schemas.openxmlformats.org/officeDocument/2006/relationships/image" Target="../media/image19.png"/><Relationship Id="rId2" Type="http://schemas.openxmlformats.org/officeDocument/2006/relationships/tags" Target="../tags/tag32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tags" Target="../tags/tag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1" Type="http://schemas.openxmlformats.org/officeDocument/2006/relationships/slideLayout" Target="../slideLayouts/slideLayout13.xml"/><Relationship Id="rId10" Type="http://schemas.openxmlformats.org/officeDocument/2006/relationships/tags" Target="../tags/tag10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7.png"/><Relationship Id="rId2" Type="http://schemas.openxmlformats.org/officeDocument/2006/relationships/tags" Target="../tags/tag1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5.xml"/><Relationship Id="rId3" Type="http://schemas.openxmlformats.org/officeDocument/2006/relationships/image" Target="../media/image10.png"/><Relationship Id="rId2" Type="http://schemas.openxmlformats.org/officeDocument/2006/relationships/tags" Target="../tags/tag14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image" Target="../media/image12.png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6" Type="http://schemas.openxmlformats.org/officeDocument/2006/relationships/slideLayout" Target="../slideLayouts/slideLayout13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74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792220" y="3140710"/>
            <a:ext cx="4003675" cy="1624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97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79650" y="2060575"/>
            <a:ext cx="6167120" cy="2374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34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47850" y="1124585"/>
            <a:ext cx="7468870" cy="1388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80" y="2694895"/>
            <a:ext cx="11520000" cy="3663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695325" y="4652645"/>
            <a:ext cx="5003800" cy="1920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6528435" y="4652645"/>
            <a:ext cx="5003800" cy="1920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090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56"/>
          <a:stretch>
            <a:fillRect/>
          </a:stretch>
        </p:blipFill>
        <p:spPr>
          <a:xfrm>
            <a:off x="4019845" y="1268730"/>
            <a:ext cx="4152310" cy="2030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8"/>
          <a:stretch>
            <a:fillRect/>
          </a:stretch>
        </p:blipFill>
        <p:spPr>
          <a:xfrm>
            <a:off x="695325" y="3284855"/>
            <a:ext cx="10945540" cy="2383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6"/>
            </p:custDataLst>
          </p:nvPr>
        </p:nvSpPr>
        <p:spPr bwMode="white">
          <a:xfrm>
            <a:off x="695325" y="4004945"/>
            <a:ext cx="11086465" cy="1722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1412830"/>
            <a:ext cx="11520000" cy="3147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71195" y="2753360"/>
            <a:ext cx="9983470" cy="1920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692740"/>
            <a:ext cx="11520000" cy="4391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951820"/>
            <a:ext cx="11520000" cy="4007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866005" y="1036955"/>
            <a:ext cx="679450" cy="307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207375" y="1036955"/>
            <a:ext cx="488950" cy="307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260090" y="3291840"/>
            <a:ext cx="177800" cy="283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478145" y="3291840"/>
            <a:ext cx="273050" cy="283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458710" y="3291840"/>
            <a:ext cx="273050" cy="283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354820" y="3291840"/>
            <a:ext cx="440690" cy="283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420110" y="4538980"/>
            <a:ext cx="285750" cy="307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76525" y="2838450"/>
            <a:ext cx="6838950" cy="1181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80" y="692740"/>
            <a:ext cx="11520000" cy="4281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109335" y="1988820"/>
            <a:ext cx="381000" cy="459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355580" y="1988820"/>
            <a:ext cx="704215" cy="459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052185" y="2627630"/>
            <a:ext cx="732790" cy="459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920240" y="3266440"/>
            <a:ext cx="1428115" cy="459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423150" y="3959225"/>
            <a:ext cx="542925" cy="351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707880" y="3959225"/>
            <a:ext cx="542925" cy="351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0"/>
          <a:stretch>
            <a:fillRect/>
          </a:stretch>
        </p:blipFill>
        <p:spPr>
          <a:xfrm>
            <a:off x="263525" y="188640"/>
            <a:ext cx="11520170" cy="3377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29790" y="288290"/>
            <a:ext cx="400050" cy="299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346950" y="288290"/>
            <a:ext cx="742315" cy="299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062605" y="927735"/>
            <a:ext cx="228600" cy="299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717915" y="927735"/>
            <a:ext cx="571500" cy="299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776470" y="1566545"/>
            <a:ext cx="228600" cy="309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488805" y="1566545"/>
            <a:ext cx="742315" cy="309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80" y="3500710"/>
            <a:ext cx="11520000" cy="3226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6870700" y="3604895"/>
            <a:ext cx="894715" cy="450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5"/>
            </p:custDataLst>
          </p:nvPr>
        </p:nvSpPr>
        <p:spPr bwMode="white">
          <a:xfrm>
            <a:off x="1177290" y="4254500"/>
            <a:ext cx="352425" cy="402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6"/>
            </p:custDataLst>
          </p:nvPr>
        </p:nvSpPr>
        <p:spPr bwMode="white">
          <a:xfrm>
            <a:off x="5080635" y="4893945"/>
            <a:ext cx="228600" cy="402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7"/>
            </p:custDataLst>
          </p:nvPr>
        </p:nvSpPr>
        <p:spPr bwMode="white">
          <a:xfrm>
            <a:off x="1977390" y="5533390"/>
            <a:ext cx="228600" cy="402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8"/>
            </p:custDataLst>
          </p:nvPr>
        </p:nvSpPr>
        <p:spPr bwMode="white">
          <a:xfrm>
            <a:off x="4519295" y="6172835"/>
            <a:ext cx="228600" cy="402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025015" y="3001010"/>
            <a:ext cx="398780" cy="355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椭圆 18"/>
          <p:cNvSpPr/>
          <p:nvPr>
            <p:custDataLst>
              <p:tags r:id="rId9"/>
            </p:custDataLst>
          </p:nvPr>
        </p:nvSpPr>
        <p:spPr>
          <a:xfrm>
            <a:off x="5592445" y="2996565"/>
            <a:ext cx="398780" cy="355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椭圆 19"/>
          <p:cNvSpPr/>
          <p:nvPr>
            <p:custDataLst>
              <p:tags r:id="rId10"/>
            </p:custDataLst>
          </p:nvPr>
        </p:nvSpPr>
        <p:spPr>
          <a:xfrm>
            <a:off x="8717915" y="3001010"/>
            <a:ext cx="411480" cy="36639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animBg="1"/>
      <p:bldP spid="18" grpId="1" animBg="1"/>
      <p:bldP spid="19" grpId="0" bldLvl="0" animBg="1"/>
      <p:bldP spid="19" grpId="1" animBg="1"/>
      <p:bldP spid="20" grpId="0" bldLvl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65" y="1062310"/>
            <a:ext cx="11520000" cy="1862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752330" y="1856105"/>
            <a:ext cx="1059180" cy="351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860675" y="2507615"/>
            <a:ext cx="332740" cy="33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924765"/>
            <a:ext cx="11520000" cy="1959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6649085" y="3216275"/>
            <a:ext cx="407670" cy="430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5123180" y="4163060"/>
            <a:ext cx="422910" cy="430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980395"/>
            <a:ext cx="11520000" cy="3495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01140" y="1575435"/>
            <a:ext cx="593090" cy="439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665210" y="3442335"/>
            <a:ext cx="641350" cy="439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5" y="260305"/>
            <a:ext cx="11520000" cy="3760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498840" y="393700"/>
            <a:ext cx="381000" cy="345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242560" y="1910715"/>
            <a:ext cx="381000" cy="345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5" y="4020775"/>
            <a:ext cx="11520000" cy="2246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3852545" y="4714875"/>
            <a:ext cx="580390" cy="370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96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35250" y="1656080"/>
            <a:ext cx="623570" cy="366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196205" y="1656080"/>
            <a:ext cx="823595" cy="366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138160" y="1656080"/>
            <a:ext cx="601980" cy="366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509250" y="1656080"/>
            <a:ext cx="633730" cy="366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2999740" y="2348865"/>
            <a:ext cx="623570" cy="366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3"/>
            </p:custDataLst>
          </p:nvPr>
        </p:nvSpPr>
        <p:spPr bwMode="white">
          <a:xfrm>
            <a:off x="5015865" y="2132330"/>
            <a:ext cx="623570" cy="807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4"/>
            </p:custDataLst>
          </p:nvPr>
        </p:nvSpPr>
        <p:spPr bwMode="white">
          <a:xfrm>
            <a:off x="7824470" y="2132330"/>
            <a:ext cx="623570" cy="807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5"/>
            </p:custDataLst>
          </p:nvPr>
        </p:nvSpPr>
        <p:spPr bwMode="white">
          <a:xfrm>
            <a:off x="10704830" y="2204720"/>
            <a:ext cx="1026795" cy="807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7" name="img_167772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2"/>
          <a:stretch>
            <a:fillRect/>
          </a:stretch>
        </p:blipFill>
        <p:spPr>
          <a:xfrm>
            <a:off x="839470" y="3041650"/>
            <a:ext cx="11040745" cy="3032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矩形 17"/>
          <p:cNvSpPr/>
          <p:nvPr>
            <p:custDataLst>
              <p:tags r:id="rId8"/>
            </p:custDataLst>
          </p:nvPr>
        </p:nvSpPr>
        <p:spPr bwMode="white">
          <a:xfrm>
            <a:off x="1271905" y="4436745"/>
            <a:ext cx="2277110" cy="1544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9"/>
            </p:custDataLst>
          </p:nvPr>
        </p:nvSpPr>
        <p:spPr bwMode="white">
          <a:xfrm>
            <a:off x="2635250" y="3716655"/>
            <a:ext cx="1251585" cy="366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10"/>
            </p:custDataLst>
          </p:nvPr>
        </p:nvSpPr>
        <p:spPr bwMode="white">
          <a:xfrm>
            <a:off x="4189095" y="4292600"/>
            <a:ext cx="2277110" cy="1544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11"/>
            </p:custDataLst>
          </p:nvPr>
        </p:nvSpPr>
        <p:spPr bwMode="white">
          <a:xfrm>
            <a:off x="5448300" y="3644900"/>
            <a:ext cx="1251585" cy="437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12"/>
            </p:custDataLst>
          </p:nvPr>
        </p:nvSpPr>
        <p:spPr bwMode="white">
          <a:xfrm>
            <a:off x="6888480" y="4220845"/>
            <a:ext cx="2397125" cy="1970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13"/>
            </p:custDataLst>
          </p:nvPr>
        </p:nvSpPr>
        <p:spPr bwMode="white">
          <a:xfrm>
            <a:off x="8112125" y="3645535"/>
            <a:ext cx="1251585" cy="437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14"/>
            </p:custDataLst>
          </p:nvPr>
        </p:nvSpPr>
        <p:spPr bwMode="white">
          <a:xfrm>
            <a:off x="9412605" y="4292600"/>
            <a:ext cx="2397125" cy="1970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15"/>
            </p:custDataLst>
          </p:nvPr>
        </p:nvSpPr>
        <p:spPr bwMode="white">
          <a:xfrm>
            <a:off x="10632440" y="3645535"/>
            <a:ext cx="1251585" cy="437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2" grpId="0" bldLvl="0" animBg="1"/>
      <p:bldP spid="14" grpId="0" bldLvl="0" animBg="1"/>
      <p:bldP spid="15" grpId="0" bldLvl="0" animBg="1"/>
      <p:bldP spid="16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556340"/>
            <a:ext cx="11520000" cy="2860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95325" y="2825115"/>
            <a:ext cx="2444750" cy="1504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584065" y="2825115"/>
            <a:ext cx="2635250" cy="1532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623935" y="2948305"/>
            <a:ext cx="2342515" cy="1339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commondata" val="eyJoZGlkIjoiNTEyYTgwZDc2MTVhNmI4ZDExNmVhNDEzMDU1NTQ1MDU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7</cp:revision>
  <dcterms:created xsi:type="dcterms:W3CDTF">2023-11-22T06:51:00Z</dcterms:created>
  <dcterms:modified xsi:type="dcterms:W3CDTF">2023-11-24T06:06:12Z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9AC253D8EE3043869AFBCB4DB93F70A2_13</vt:lpwstr>
  </property>
</Properties>
</file>