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79" r:id="rId6"/>
    <p:sldId id="278" r:id="rId7"/>
    <p:sldId id="276" r:id="rId8"/>
    <p:sldId id="274" r:id="rId9"/>
    <p:sldId id="273" r:id="rId10"/>
    <p:sldId id="272" r:id="rId11"/>
    <p:sldId id="269" r:id="rId12"/>
    <p:sldId id="268" r:id="rId13"/>
    <p:sldId id="267" r:id="rId14"/>
    <p:sldId id="266" r:id="rId15"/>
    <p:sldId id="264" r:id="rId16"/>
    <p:sldId id="263" r:id="rId17"/>
    <p:sldId id="261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3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5.xml"/><Relationship Id="rId3" Type="http://schemas.openxmlformats.org/officeDocument/2006/relationships/image" Target="../media/image17.png"/><Relationship Id="rId2" Type="http://schemas.openxmlformats.org/officeDocument/2006/relationships/tags" Target="../tags/tag34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../media/image5.png"/><Relationship Id="rId3" Type="http://schemas.openxmlformats.org/officeDocument/2006/relationships/tags" Target="../tags/tag11.xml"/><Relationship Id="rId2" Type="http://schemas.openxmlformats.org/officeDocument/2006/relationships/image" Target="../media/image4.png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7.png"/><Relationship Id="rId2" Type="http://schemas.openxmlformats.org/officeDocument/2006/relationships/tags" Target="../tags/tag20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5.xml"/><Relationship Id="rId3" Type="http://schemas.openxmlformats.org/officeDocument/2006/relationships/image" Target="../media/image9.png"/><Relationship Id="rId2" Type="http://schemas.openxmlformats.org/officeDocument/2006/relationships/tags" Target="../tags/tag2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image" Target="../media/image12.png"/><Relationship Id="rId4" Type="http://schemas.openxmlformats.org/officeDocument/2006/relationships/tags" Target="../tags/tag27.xml"/><Relationship Id="rId3" Type="http://schemas.openxmlformats.org/officeDocument/2006/relationships/image" Target="../media/image11.png"/><Relationship Id="rId2" Type="http://schemas.openxmlformats.org/officeDocument/2006/relationships/tags" Target="../tags/tag26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40440"/>
            <a:ext cx="11520000" cy="3252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20570" y="1426210"/>
            <a:ext cx="285750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64635" y="1426210"/>
            <a:ext cx="299720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20135" y="2075180"/>
            <a:ext cx="512445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75840" y="2675255"/>
            <a:ext cx="459740" cy="51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37120" y="2726690"/>
            <a:ext cx="749300" cy="39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84440" y="4011295"/>
            <a:ext cx="485775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8640"/>
            <a:ext cx="11520000" cy="40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6235" y="3168650"/>
            <a:ext cx="1390015" cy="509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57310" y="3820160"/>
            <a:ext cx="1409065" cy="492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69085" y="4464050"/>
            <a:ext cx="1161415" cy="509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9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67940" y="2420620"/>
            <a:ext cx="4160520" cy="1080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" b="16642"/>
          <a:stretch>
            <a:fillRect/>
          </a:stretch>
        </p:blipFill>
        <p:spPr>
          <a:xfrm>
            <a:off x="819785" y="3500755"/>
            <a:ext cx="11089640" cy="3024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991995" y="4747260"/>
            <a:ext cx="6364605" cy="164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340440"/>
            <a:ext cx="11520000" cy="3632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87095" y="2536825"/>
            <a:ext cx="4479925" cy="1899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699725"/>
            <a:ext cx="11520000" cy="3963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87095" y="2976245"/>
            <a:ext cx="9860280" cy="202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5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1905" y="2204720"/>
            <a:ext cx="4322445" cy="348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60235" y="2276475"/>
            <a:ext cx="4272280" cy="2491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14525" y="2919095"/>
            <a:ext cx="836295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7020"/>
            <a:ext cx="11520000" cy="3504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64335" y="1808480"/>
            <a:ext cx="2360930" cy="50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22920" y="2449195"/>
            <a:ext cx="449580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69030" y="3039745"/>
            <a:ext cx="427990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64180" y="3639820"/>
            <a:ext cx="256540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84595" y="3639820"/>
            <a:ext cx="642620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70135" y="3639820"/>
            <a:ext cx="631190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-670" r="3340" b="56499"/>
          <a:stretch>
            <a:fillRect/>
          </a:stretch>
        </p:blipFill>
        <p:spPr>
          <a:xfrm>
            <a:off x="817245" y="4219575"/>
            <a:ext cx="11111865" cy="1799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/>
          <p:cNvSpPr/>
          <p:nvPr>
            <p:custDataLst>
              <p:tags r:id="rId4"/>
            </p:custDataLst>
          </p:nvPr>
        </p:nvSpPr>
        <p:spPr bwMode="white">
          <a:xfrm>
            <a:off x="3032760" y="4909185"/>
            <a:ext cx="83439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5"/>
            </p:custDataLst>
          </p:nvPr>
        </p:nvSpPr>
        <p:spPr bwMode="white">
          <a:xfrm>
            <a:off x="6534785" y="4909185"/>
            <a:ext cx="102870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6"/>
            </p:custDataLst>
          </p:nvPr>
        </p:nvSpPr>
        <p:spPr bwMode="white">
          <a:xfrm>
            <a:off x="10059035" y="4909185"/>
            <a:ext cx="83439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7"/>
            </p:custDataLst>
          </p:nvPr>
        </p:nvSpPr>
        <p:spPr bwMode="white">
          <a:xfrm>
            <a:off x="2964815" y="5500370"/>
            <a:ext cx="99822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8"/>
            </p:custDataLst>
          </p:nvPr>
        </p:nvSpPr>
        <p:spPr bwMode="white">
          <a:xfrm>
            <a:off x="6449060" y="5500370"/>
            <a:ext cx="102870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9"/>
            </p:custDataLst>
          </p:nvPr>
        </p:nvSpPr>
        <p:spPr bwMode="white">
          <a:xfrm>
            <a:off x="10059035" y="5500370"/>
            <a:ext cx="83439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2"/>
          <a:stretch>
            <a:fillRect/>
          </a:stretch>
        </p:blipFill>
        <p:spPr>
          <a:xfrm>
            <a:off x="479425" y="405175"/>
            <a:ext cx="11520170" cy="230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678940" y="1088390"/>
            <a:ext cx="524510" cy="364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73295" y="2284095"/>
            <a:ext cx="695960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48675" y="2284095"/>
            <a:ext cx="513080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0" y="2709500"/>
            <a:ext cx="11520000" cy="3632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9037320" y="2833370"/>
            <a:ext cx="450850" cy="4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1336675" y="3467100"/>
            <a:ext cx="513080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4472940" y="3467100"/>
            <a:ext cx="744220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6822440" y="3467100"/>
            <a:ext cx="500380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9663430" y="3468370"/>
            <a:ext cx="292100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1437640" y="4663440"/>
            <a:ext cx="292100" cy="33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1437640" y="5842635"/>
            <a:ext cx="292100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2"/>
            </p:custDataLst>
          </p:nvPr>
        </p:nvSpPr>
        <p:spPr bwMode="white">
          <a:xfrm>
            <a:off x="3494405" y="5842635"/>
            <a:ext cx="292100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5" y="1368380"/>
            <a:ext cx="11520000" cy="1690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33760" y="2029460"/>
            <a:ext cx="416560" cy="39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975340" y="2560320"/>
            <a:ext cx="485140" cy="547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"/>
          <a:stretch>
            <a:fillRect/>
          </a:stretch>
        </p:blipFill>
        <p:spPr>
          <a:xfrm>
            <a:off x="767715" y="3068955"/>
            <a:ext cx="11233195" cy="1844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1008995" y="3190875"/>
            <a:ext cx="416560" cy="41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1008995" y="3816985"/>
            <a:ext cx="416560" cy="39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1008995" y="4424045"/>
            <a:ext cx="416560" cy="41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2285"/>
            <a:ext cx="11520000" cy="3116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62395" y="1562735"/>
            <a:ext cx="638810" cy="515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18505" y="2785745"/>
            <a:ext cx="556260" cy="535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1" b="70338"/>
          <a:stretch>
            <a:fillRect/>
          </a:stretch>
        </p:blipFill>
        <p:spPr>
          <a:xfrm>
            <a:off x="839470" y="4002405"/>
            <a:ext cx="10657205" cy="1296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3767455" y="4053840"/>
            <a:ext cx="514350" cy="51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570345" y="62731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/>
          <a:stretch>
            <a:fillRect/>
          </a:stretch>
        </p:blipFill>
        <p:spPr>
          <a:xfrm>
            <a:off x="360045" y="1484675"/>
            <a:ext cx="11520170" cy="3244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509355" y="1781569"/>
            <a:ext cx="238016" cy="248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30247" y="3632471"/>
            <a:ext cx="257057" cy="257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980"/>
            <a:ext cx="11520000" cy="2445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73325" y="1439545"/>
            <a:ext cx="669290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86705" y="1439545"/>
            <a:ext cx="442595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57795" y="1439545"/>
            <a:ext cx="271780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13440" y="1439545"/>
            <a:ext cx="476250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97175" y="2049780"/>
            <a:ext cx="464820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86680" y="2049780"/>
            <a:ext cx="476250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28610" y="2049780"/>
            <a:ext cx="487680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70565" y="2049780"/>
            <a:ext cx="442595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5"/>
          <a:stretch>
            <a:fillRect/>
          </a:stretch>
        </p:blipFill>
        <p:spPr>
          <a:xfrm>
            <a:off x="839470" y="2518410"/>
            <a:ext cx="10441350" cy="2652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0" r="8742"/>
          <a:stretch>
            <a:fillRect/>
          </a:stretch>
        </p:blipFill>
        <p:spPr>
          <a:xfrm>
            <a:off x="1271905" y="5012690"/>
            <a:ext cx="10513060" cy="1747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1055370" y="3702050"/>
            <a:ext cx="2205990" cy="115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4504690" y="3702050"/>
            <a:ext cx="2205990" cy="115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8256270" y="3702050"/>
            <a:ext cx="2205990" cy="115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1055370" y="5589270"/>
            <a:ext cx="2205990" cy="115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0"/>
            </p:custDataLst>
          </p:nvPr>
        </p:nvSpPr>
        <p:spPr bwMode="white">
          <a:xfrm>
            <a:off x="4512310" y="5589270"/>
            <a:ext cx="2205990" cy="115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1"/>
            </p:custDataLst>
          </p:nvPr>
        </p:nvSpPr>
        <p:spPr bwMode="white">
          <a:xfrm>
            <a:off x="8328660" y="5589270"/>
            <a:ext cx="2205990" cy="115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68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63338" y="4428171"/>
            <a:ext cx="542677" cy="4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commondata" val="eyJoZGlkIjoiNTEyYTgwZDc2MTVhNmI4ZDExNmVhNDEzMDU1NTQ1MDU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2023-11-24T05:16:21Z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