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78" r:id="rId6"/>
    <p:sldId id="277" r:id="rId7"/>
    <p:sldId id="276" r:id="rId8"/>
    <p:sldId id="274" r:id="rId9"/>
    <p:sldId id="273" r:id="rId10"/>
    <p:sldId id="272" r:id="rId11"/>
    <p:sldId id="271" r:id="rId12"/>
    <p:sldId id="269" r:id="rId13"/>
    <p:sldId id="267" r:id="rId14"/>
    <p:sldId id="266" r:id="rId15"/>
    <p:sldId id="265" r:id="rId16"/>
    <p:sldId id="264" r:id="rId17"/>
    <p:sldId id="262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3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13.png"/><Relationship Id="rId2" Type="http://schemas.openxmlformats.org/officeDocument/2006/relationships/tags" Target="../tags/tag18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8.xml"/><Relationship Id="rId3" Type="http://schemas.openxmlformats.org/officeDocument/2006/relationships/image" Target="../media/image18.png"/><Relationship Id="rId2" Type="http://schemas.openxmlformats.org/officeDocument/2006/relationships/tags" Target="../tags/tag27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0.xml"/><Relationship Id="rId3" Type="http://schemas.openxmlformats.org/officeDocument/2006/relationships/image" Target="../media/image20.png"/><Relationship Id="rId2" Type="http://schemas.openxmlformats.org/officeDocument/2006/relationships/tags" Target="../tags/tag29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.xml"/><Relationship Id="rId3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10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6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2900" y="1631315"/>
            <a:ext cx="552450" cy="41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10530" y="1631315"/>
            <a:ext cx="552450" cy="41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57210" y="1631315"/>
            <a:ext cx="533400" cy="41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75315" y="1631315"/>
            <a:ext cx="542925" cy="41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92425" y="2223135"/>
            <a:ext cx="495300" cy="41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86680" y="2223135"/>
            <a:ext cx="552450" cy="41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38160" y="2223135"/>
            <a:ext cx="228600" cy="41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75315" y="2223135"/>
            <a:ext cx="542925" cy="41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/>
          <a:stretch>
            <a:fillRect/>
          </a:stretch>
        </p:blipFill>
        <p:spPr>
          <a:xfrm>
            <a:off x="839470" y="2708910"/>
            <a:ext cx="11161440" cy="2626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2591435" y="3395980"/>
            <a:ext cx="1028065" cy="32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5333365" y="3393440"/>
            <a:ext cx="847090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8075295" y="3395980"/>
            <a:ext cx="1009015" cy="32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10817225" y="3393440"/>
            <a:ext cx="847090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8"/>
            </p:custDataLst>
          </p:nvPr>
        </p:nvSpPr>
        <p:spPr bwMode="white">
          <a:xfrm>
            <a:off x="1391285" y="3833495"/>
            <a:ext cx="2044065" cy="156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4055110" y="3905250"/>
            <a:ext cx="2044065" cy="156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10"/>
            </p:custDataLst>
          </p:nvPr>
        </p:nvSpPr>
        <p:spPr bwMode="white">
          <a:xfrm>
            <a:off x="6863715" y="3905250"/>
            <a:ext cx="2044065" cy="156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11"/>
            </p:custDataLst>
          </p:nvPr>
        </p:nvSpPr>
        <p:spPr bwMode="white">
          <a:xfrm>
            <a:off x="9671685" y="3833495"/>
            <a:ext cx="2044065" cy="156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8" grpId="0" bldLvl="0" animBg="1"/>
      <p:bldP spid="16" grpId="0" bldLvl="0" animBg="1"/>
      <p:bldP spid="42" grpId="0" bldLvl="0" animBg="1"/>
      <p:bldP spid="4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548595"/>
            <a:ext cx="11520000" cy="513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592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01925" y="2441575"/>
            <a:ext cx="179070" cy="28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58615" y="2441575"/>
            <a:ext cx="268605" cy="28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34355" y="2441575"/>
            <a:ext cx="257175" cy="28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10095" y="2441575"/>
            <a:ext cx="257175" cy="28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85835" y="2441575"/>
            <a:ext cx="268605" cy="28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71100" y="2441575"/>
            <a:ext cx="245745" cy="28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16710" y="3114040"/>
            <a:ext cx="481330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96305" y="3114040"/>
            <a:ext cx="414020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87600" y="3693160"/>
            <a:ext cx="268605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614920" y="4295775"/>
            <a:ext cx="481330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2740"/>
            <a:ext cx="11520000" cy="428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10555" y="1447800"/>
            <a:ext cx="488950" cy="40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14920" y="1459230"/>
            <a:ext cx="451485" cy="39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29605" y="2013585"/>
            <a:ext cx="414020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33970" y="2013585"/>
            <a:ext cx="451485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54300" y="2696210"/>
            <a:ext cx="45148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39130" y="3907155"/>
            <a:ext cx="51435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28200" y="3907155"/>
            <a:ext cx="53975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72020" y="4517390"/>
            <a:ext cx="53975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3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15415" y="1628775"/>
            <a:ext cx="7131685" cy="130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5"/>
          <a:stretch>
            <a:fillRect/>
          </a:stretch>
        </p:blipFill>
        <p:spPr>
          <a:xfrm>
            <a:off x="1438910" y="2996565"/>
            <a:ext cx="10441350" cy="2979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271905" y="4364990"/>
            <a:ext cx="7131685" cy="130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550"/>
            <a:ext cx="11520000" cy="4727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3615" y="3644900"/>
            <a:ext cx="10057765" cy="127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24923" r="209" b="1097"/>
          <a:stretch>
            <a:fillRect/>
          </a:stretch>
        </p:blipFill>
        <p:spPr>
          <a:xfrm>
            <a:off x="767715" y="4845050"/>
            <a:ext cx="11520170" cy="1841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83615" y="5445125"/>
            <a:ext cx="10057765" cy="1183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33575" y="2938145"/>
            <a:ext cx="83248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4495"/>
            <a:ext cx="11520000" cy="4616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11550" y="1306830"/>
            <a:ext cx="1095375" cy="46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53505" y="1360170"/>
            <a:ext cx="224790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33385" y="1360170"/>
            <a:ext cx="234950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92910" y="1979930"/>
            <a:ext cx="587375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20490" y="1979930"/>
            <a:ext cx="234950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81930" y="1996440"/>
            <a:ext cx="234950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88160" y="4864100"/>
            <a:ext cx="57721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10505" y="4864100"/>
            <a:ext cx="50863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75800" y="4864100"/>
            <a:ext cx="57721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96295"/>
            <a:ext cx="11520000" cy="3544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06011" y="2091891"/>
            <a:ext cx="495074" cy="2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42706" y="2091891"/>
            <a:ext cx="456991" cy="2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37648" y="2091891"/>
            <a:ext cx="437950" cy="2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63135" y="4235606"/>
            <a:ext cx="580760" cy="2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19003" y="4235606"/>
            <a:ext cx="523636" cy="2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74871" y="4235606"/>
            <a:ext cx="561719" cy="2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5"/>
          <a:stretch>
            <a:fillRect/>
          </a:stretch>
        </p:blipFill>
        <p:spPr>
          <a:xfrm>
            <a:off x="335280" y="3860845"/>
            <a:ext cx="11520170" cy="1717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4248226" y="4597242"/>
            <a:ext cx="571239" cy="24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38309" y="4597242"/>
            <a:ext cx="571239" cy="24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48226" y="5216243"/>
            <a:ext cx="561719" cy="24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38309" y="5216243"/>
            <a:ext cx="580760" cy="24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93"/>
          <a:stretch>
            <a:fillRect/>
          </a:stretch>
        </p:blipFill>
        <p:spPr>
          <a:xfrm>
            <a:off x="330835" y="908685"/>
            <a:ext cx="11520170" cy="285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911860" y="1794510"/>
            <a:ext cx="27495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5614670" y="1793240"/>
            <a:ext cx="286385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8785225" y="1804035"/>
            <a:ext cx="27495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775460" y="3253105"/>
            <a:ext cx="360045" cy="3917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7"/>
            </p:custDataLst>
          </p:nvPr>
        </p:nvSpPr>
        <p:spPr>
          <a:xfrm>
            <a:off x="5254625" y="3284855"/>
            <a:ext cx="360045" cy="3917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>
            <p:custDataLst>
              <p:tags r:id="rId8"/>
            </p:custDataLst>
          </p:nvPr>
        </p:nvSpPr>
        <p:spPr>
          <a:xfrm>
            <a:off x="8832215" y="3253105"/>
            <a:ext cx="360045" cy="3721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8" grpId="0" bldLvl="0" animBg="1"/>
      <p:bldP spid="22" grpId="0" animBg="1"/>
      <p:bldP spid="22" grpId="1" animBg="1"/>
      <p:bldP spid="23" grpId="0" bldLvl="0" animBg="1"/>
      <p:bldP spid="23" grpId="1" animBg="1"/>
      <p:bldP spid="24" grpId="0" bldLvl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/>
          <a:stretch>
            <a:fillRect/>
          </a:stretch>
        </p:blipFill>
        <p:spPr>
          <a:xfrm>
            <a:off x="551815" y="2780665"/>
            <a:ext cx="11017295" cy="3509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46120" y="4336415"/>
            <a:ext cx="453390" cy="34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83785" y="4336415"/>
            <a:ext cx="316230" cy="34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73825" y="4336415"/>
            <a:ext cx="316230" cy="34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54340" y="4336415"/>
            <a:ext cx="329565" cy="34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55110" y="5113020"/>
            <a:ext cx="370205" cy="39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29520" y="5113020"/>
            <a:ext cx="686435" cy="39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/>
          <a:stretch>
            <a:fillRect/>
          </a:stretch>
        </p:blipFill>
        <p:spPr>
          <a:xfrm>
            <a:off x="263525" y="332785"/>
            <a:ext cx="11520170" cy="2395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764495"/>
            <a:ext cx="11520000" cy="4338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78845" y="1557020"/>
            <a:ext cx="41148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77575" y="2205990"/>
            <a:ext cx="42418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9155" y="3025140"/>
            <a:ext cx="492760" cy="38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19155" y="3874135"/>
            <a:ext cx="492760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19155" y="4522470"/>
            <a:ext cx="492760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19650" y="980440"/>
            <a:ext cx="506730" cy="56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0" b="47484"/>
          <a:stretch>
            <a:fillRect/>
          </a:stretch>
        </p:blipFill>
        <p:spPr>
          <a:xfrm>
            <a:off x="839470" y="3213100"/>
            <a:ext cx="10801350" cy="2088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6626860" y="3223260"/>
            <a:ext cx="603250" cy="56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3"/>
          <a:stretch>
            <a:fillRect/>
          </a:stretch>
        </p:blipFill>
        <p:spPr>
          <a:xfrm>
            <a:off x="335280" y="332785"/>
            <a:ext cx="11520170" cy="1916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720215" y="1085850"/>
            <a:ext cx="496570" cy="44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249125"/>
            <a:ext cx="11520000" cy="3438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7493635" y="2277745"/>
            <a:ext cx="431800" cy="44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5627370" y="4516120"/>
            <a:ext cx="431800" cy="44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commondata" val="eyJoZGlkIjoiNTEyYTgwZDc2MTVhNmI4ZDExNmVhNDEzMDU1NTQ1MD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8</cp:revision>
  <dcterms:created xsi:type="dcterms:W3CDTF">2023-11-22T06:51:00Z</dcterms:created>
  <dcterms:modified xsi:type="dcterms:W3CDTF">2023-11-24T05:52:29Z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