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7075" y="2297430"/>
            <a:ext cx="565785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91995" y="3573145"/>
            <a:ext cx="82962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88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196295"/>
            <a:ext cx="11520000" cy="354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5460" y="2132330"/>
            <a:ext cx="8449310" cy="1076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92960" y="4197350"/>
            <a:ext cx="4778375" cy="73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47655"/>
            <a:ext cx="11520000" cy="256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0695" y="1700530"/>
            <a:ext cx="8076565" cy="154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356565"/>
            <a:ext cx="11520000" cy="230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823085" y="4364355"/>
            <a:ext cx="8076565" cy="154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67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38985" y="3185160"/>
            <a:ext cx="8249920" cy="184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