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0" r:id="rId6"/>
    <p:sldId id="263" r:id="rId7"/>
    <p:sldId id="262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1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1.xml"/><Relationship Id="rId3" Type="http://schemas.openxmlformats.org/officeDocument/2006/relationships/image" Target="../media/image8.png"/><Relationship Id="rId2" Type="http://schemas.openxmlformats.org/officeDocument/2006/relationships/tags" Target="../tags/tag10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267075" y="2297430"/>
            <a:ext cx="5657850" cy="971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90800" y="3460115"/>
            <a:ext cx="7010400" cy="1085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26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796958" y="2418830"/>
            <a:ext cx="361785" cy="305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444033" y="2418830"/>
            <a:ext cx="361785" cy="305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033652" y="2418830"/>
            <a:ext cx="361785" cy="305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470942" y="2409298"/>
            <a:ext cx="990148" cy="3145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995239" y="2962132"/>
            <a:ext cx="1332893" cy="305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483107" y="3505435"/>
            <a:ext cx="685487" cy="305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4"/>
          <a:stretch>
            <a:fillRect/>
          </a:stretch>
        </p:blipFill>
        <p:spPr>
          <a:xfrm>
            <a:off x="839470" y="3967480"/>
            <a:ext cx="11161440" cy="22459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2562664" y="4158564"/>
            <a:ext cx="390347" cy="238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5"/>
            </p:custDataLst>
          </p:nvPr>
        </p:nvSpPr>
        <p:spPr bwMode="white">
          <a:xfrm>
            <a:off x="7941838" y="4168121"/>
            <a:ext cx="218975" cy="229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6"/>
            </p:custDataLst>
          </p:nvPr>
        </p:nvSpPr>
        <p:spPr bwMode="white">
          <a:xfrm>
            <a:off x="2772119" y="4703285"/>
            <a:ext cx="542677" cy="238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7"/>
            </p:custDataLst>
          </p:nvPr>
        </p:nvSpPr>
        <p:spPr bwMode="white">
          <a:xfrm>
            <a:off x="8170334" y="4703285"/>
            <a:ext cx="380826" cy="238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8"/>
            </p:custDataLst>
          </p:nvPr>
        </p:nvSpPr>
        <p:spPr bwMode="white">
          <a:xfrm>
            <a:off x="6418532" y="5792725"/>
            <a:ext cx="361785" cy="238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92435"/>
            <a:ext cx="11520000" cy="4370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786446" y="1706619"/>
            <a:ext cx="856860" cy="228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747702" y="1687574"/>
            <a:ext cx="1085354" cy="2475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862611" y="2306553"/>
            <a:ext cx="704529" cy="219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823867" y="2287507"/>
            <a:ext cx="933023" cy="238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224270" y="3068955"/>
            <a:ext cx="5835015" cy="1985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431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631950" y="2852420"/>
            <a:ext cx="7517765" cy="1219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87"/>
          <a:stretch>
            <a:fillRect/>
          </a:stretch>
        </p:blipFill>
        <p:spPr>
          <a:xfrm>
            <a:off x="839470" y="4149090"/>
            <a:ext cx="10369595" cy="2091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1271905" y="4652645"/>
            <a:ext cx="7829550" cy="1839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commondata" val="eyJoZGlkIjoiNTEyYTgwZDc2MTVhNmI4ZDExNmVhNDEzMDU1NTQ1MDU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翠花fa</cp:lastModifiedBy>
  <cp:revision>6</cp:revision>
  <dcterms:created xsi:type="dcterms:W3CDTF">2023-11-22T06:51:00Z</dcterms:created>
  <dcterms:modified xsi:type="dcterms:W3CDTF">2023-11-24T04:24:43Z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9AC253D8EE3043869AFBCB4DB93F70A2_13</vt:lpwstr>
  </property>
</Properties>
</file>