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7075" y="2297430"/>
            <a:ext cx="565785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95245" y="3435985"/>
            <a:ext cx="70008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2740"/>
            <a:ext cx="11520000" cy="410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461752" y="2247161"/>
            <a:ext cx="152330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18413" y="2418815"/>
            <a:ext cx="21897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18320" y="2591435"/>
            <a:ext cx="267970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66545" y="3162648"/>
            <a:ext cx="152331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47504" y="3525029"/>
            <a:ext cx="21897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86909" y="4249790"/>
            <a:ext cx="21897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23933" y="4249790"/>
            <a:ext cx="371306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0" y="1224235"/>
            <a:ext cx="11520000" cy="3035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22490" y="2056765"/>
            <a:ext cx="676275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26245" y="2056765"/>
            <a:ext cx="676275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74790" y="2610485"/>
            <a:ext cx="676275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8640" y="3486150"/>
            <a:ext cx="130429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23630" y="3429000"/>
            <a:ext cx="3027680" cy="1409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6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30842" y="1009437"/>
            <a:ext cx="961586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4644" y="1009437"/>
            <a:ext cx="799735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6115" y="1009437"/>
            <a:ext cx="799735" cy="23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8066" y="1009437"/>
            <a:ext cx="913983" cy="22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5370" y="1484630"/>
            <a:ext cx="1844040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424670" y="116205"/>
            <a:ext cx="2455545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96520"/>
            <a:ext cx="11520000" cy="2403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矩形 36"/>
          <p:cNvSpPr/>
          <p:nvPr>
            <p:custDataLst>
              <p:tags r:id="rId4"/>
            </p:custDataLst>
          </p:nvPr>
        </p:nvSpPr>
        <p:spPr bwMode="white">
          <a:xfrm>
            <a:off x="3863975" y="1556385"/>
            <a:ext cx="1844040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5"/>
            </p:custDataLst>
          </p:nvPr>
        </p:nvSpPr>
        <p:spPr bwMode="white">
          <a:xfrm>
            <a:off x="6744335" y="1556385"/>
            <a:ext cx="1844040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6"/>
            </p:custDataLst>
          </p:nvPr>
        </p:nvSpPr>
        <p:spPr bwMode="white">
          <a:xfrm>
            <a:off x="9408795" y="1556385"/>
            <a:ext cx="1844040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7"/>
            </p:custDataLst>
          </p:nvPr>
        </p:nvSpPr>
        <p:spPr bwMode="white">
          <a:xfrm>
            <a:off x="1703705" y="3644900"/>
            <a:ext cx="4537075" cy="2092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50695" y="3329305"/>
            <a:ext cx="7394575" cy="2421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