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5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.xml"/><Relationship Id="rId3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7075" y="2297430"/>
            <a:ext cx="5657850" cy="971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5125" y="3335020"/>
            <a:ext cx="63817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764495"/>
            <a:ext cx="11520000" cy="4291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000500" y="2225675"/>
            <a:ext cx="352425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027670" y="2211070"/>
            <a:ext cx="36195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13520" y="2835910"/>
            <a:ext cx="1170940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33440" y="3494405"/>
            <a:ext cx="1504315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81475" y="4070985"/>
            <a:ext cx="36195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66840" y="4061460"/>
            <a:ext cx="361950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77185" y="4614545"/>
            <a:ext cx="1809115" cy="426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79425" y="1556385"/>
            <a:ext cx="2357755" cy="194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3716610"/>
            <a:ext cx="11520000" cy="2703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9" name="矩形 38"/>
          <p:cNvSpPr/>
          <p:nvPr>
            <p:custDataLst>
              <p:tags r:id="rId4"/>
            </p:custDataLst>
          </p:nvPr>
        </p:nvSpPr>
        <p:spPr bwMode="white">
          <a:xfrm>
            <a:off x="1847850" y="1052830"/>
            <a:ext cx="111188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>
            <p:custDataLst>
              <p:tags r:id="rId5"/>
            </p:custDataLst>
          </p:nvPr>
        </p:nvSpPr>
        <p:spPr bwMode="white">
          <a:xfrm>
            <a:off x="3359785" y="1628775"/>
            <a:ext cx="2357755" cy="194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>
            <p:custDataLst>
              <p:tags r:id="rId6"/>
            </p:custDataLst>
          </p:nvPr>
        </p:nvSpPr>
        <p:spPr bwMode="white">
          <a:xfrm>
            <a:off x="4728210" y="1054100"/>
            <a:ext cx="111188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>
            <p:custDataLst>
              <p:tags r:id="rId7"/>
            </p:custDataLst>
          </p:nvPr>
        </p:nvSpPr>
        <p:spPr bwMode="white">
          <a:xfrm>
            <a:off x="6456045" y="1478915"/>
            <a:ext cx="2357755" cy="1943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>
            <p:custDataLst>
              <p:tags r:id="rId8"/>
            </p:custDataLst>
          </p:nvPr>
        </p:nvSpPr>
        <p:spPr bwMode="white">
          <a:xfrm>
            <a:off x="7464425" y="1052830"/>
            <a:ext cx="1111885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4" name="矩形 43"/>
          <p:cNvSpPr/>
          <p:nvPr>
            <p:custDataLst>
              <p:tags r:id="rId9"/>
            </p:custDataLst>
          </p:nvPr>
        </p:nvSpPr>
        <p:spPr bwMode="white">
          <a:xfrm>
            <a:off x="8832215" y="1556385"/>
            <a:ext cx="3048000" cy="2106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10"/>
            </p:custDataLst>
          </p:nvPr>
        </p:nvSpPr>
        <p:spPr bwMode="white">
          <a:xfrm>
            <a:off x="10344785" y="1102360"/>
            <a:ext cx="1129665" cy="39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11"/>
            </p:custDataLst>
          </p:nvPr>
        </p:nvSpPr>
        <p:spPr bwMode="white">
          <a:xfrm>
            <a:off x="551815" y="4796790"/>
            <a:ext cx="2225040" cy="175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12"/>
            </p:custDataLst>
          </p:nvPr>
        </p:nvSpPr>
        <p:spPr bwMode="white">
          <a:xfrm>
            <a:off x="3143885" y="4796790"/>
            <a:ext cx="2225040" cy="175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13"/>
            </p:custDataLst>
          </p:nvPr>
        </p:nvSpPr>
        <p:spPr bwMode="white">
          <a:xfrm>
            <a:off x="6240145" y="4796790"/>
            <a:ext cx="2225040" cy="175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14"/>
            </p:custDataLst>
          </p:nvPr>
        </p:nvSpPr>
        <p:spPr bwMode="white">
          <a:xfrm>
            <a:off x="8976360" y="4796790"/>
            <a:ext cx="2225040" cy="1759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7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0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5415" y="2348865"/>
            <a:ext cx="5708015" cy="1224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7"/>
          <a:stretch>
            <a:fillRect/>
          </a:stretch>
        </p:blipFill>
        <p:spPr>
          <a:xfrm>
            <a:off x="767715" y="3716655"/>
            <a:ext cx="10153060" cy="1667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1271905" y="4292600"/>
            <a:ext cx="5708015" cy="1224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NTEyYTgwZDc2MTVhNmI4ZDExNmVhNDEzMDU1NTQ1MD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翠花fa</cp:lastModifiedBy>
  <cp:revision>6</cp:revision>
  <dcterms:created xsi:type="dcterms:W3CDTF">2023-11-22T06:51:00Z</dcterms:created>
  <dcterms:modified xsi:type="dcterms:W3CDTF">2023-11-24T04:15:51Z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9AC253D8EE3043869AFBCB4DB93F70A2_13</vt:lpwstr>
  </property>
</Properties>
</file>