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8" r:id="rId5"/>
    <p:sldId id="260" r:id="rId6"/>
    <p:sldId id="263" r:id="rId7"/>
    <p:sldId id="261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3" Type="http://schemas.openxmlformats.org/officeDocument/2006/relationships/tags" Target="tags/tag12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image" Target="../media/image5.png"/><Relationship Id="rId2" Type="http://schemas.openxmlformats.org/officeDocument/2006/relationships/tags" Target="../tags/tag4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image" Target="../media/image7.png"/><Relationship Id="rId2" Type="http://schemas.openxmlformats.org/officeDocument/2006/relationships/tags" Target="../tags/tag8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94995" y="1948815"/>
            <a:ext cx="11001375" cy="12382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36000" y="3507105"/>
            <a:ext cx="11520000" cy="7070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900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3018155" y="2381885"/>
            <a:ext cx="654050" cy="381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215640" y="2996565"/>
            <a:ext cx="501650" cy="3727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314565" y="2966085"/>
            <a:ext cx="382270" cy="4432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18"/>
          <a:stretch>
            <a:fillRect/>
          </a:stretch>
        </p:blipFill>
        <p:spPr>
          <a:xfrm>
            <a:off x="767715" y="3572510"/>
            <a:ext cx="10008915" cy="27076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/>
          <p:cNvSpPr/>
          <p:nvPr>
            <p:custDataLst>
              <p:tags r:id="rId4"/>
            </p:custDataLst>
          </p:nvPr>
        </p:nvSpPr>
        <p:spPr bwMode="white">
          <a:xfrm>
            <a:off x="2372360" y="4134485"/>
            <a:ext cx="3940810" cy="4965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5"/>
            </p:custDataLst>
          </p:nvPr>
        </p:nvSpPr>
        <p:spPr bwMode="white">
          <a:xfrm>
            <a:off x="3674110" y="5836285"/>
            <a:ext cx="696595" cy="2825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6"/>
            </p:custDataLst>
          </p:nvPr>
        </p:nvSpPr>
        <p:spPr bwMode="white">
          <a:xfrm>
            <a:off x="5768975" y="5836285"/>
            <a:ext cx="685165" cy="2825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9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238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757045" y="2554605"/>
            <a:ext cx="5355590" cy="6299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2"/>
          <a:stretch>
            <a:fillRect/>
          </a:stretch>
        </p:blipFill>
        <p:spPr>
          <a:xfrm>
            <a:off x="791210" y="3429000"/>
            <a:ext cx="11089050" cy="26822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4"/>
            </p:custDataLst>
          </p:nvPr>
        </p:nvSpPr>
        <p:spPr bwMode="white">
          <a:xfrm>
            <a:off x="1703705" y="3932555"/>
            <a:ext cx="9237980" cy="5816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5"/>
            </p:custDataLst>
          </p:nvPr>
        </p:nvSpPr>
        <p:spPr bwMode="white">
          <a:xfrm>
            <a:off x="1559560" y="5012690"/>
            <a:ext cx="9487535" cy="12960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6038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3349487" y="2952639"/>
            <a:ext cx="218975" cy="2382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719471" y="2952639"/>
            <a:ext cx="218975" cy="2382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137719" y="2952639"/>
            <a:ext cx="218975" cy="2382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892495" y="4105982"/>
            <a:ext cx="209454" cy="2192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082578" y="4105982"/>
            <a:ext cx="209454" cy="2192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5282181" y="4105982"/>
            <a:ext cx="199933" cy="2192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6472264" y="4105982"/>
            <a:ext cx="209454" cy="2192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7671867" y="4105982"/>
            <a:ext cx="199933" cy="2192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8852429" y="4105982"/>
            <a:ext cx="218975" cy="2192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10052033" y="4105982"/>
            <a:ext cx="209454" cy="2192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2882975" y="4553975"/>
            <a:ext cx="218975" cy="2382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4082578" y="4553975"/>
            <a:ext cx="209454" cy="2382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5272661" y="4553975"/>
            <a:ext cx="228495" cy="2382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6472264" y="4553975"/>
            <a:ext cx="209454" cy="2382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7652826" y="4553975"/>
            <a:ext cx="228495" cy="2382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/>
        </p:nvSpPr>
        <p:spPr bwMode="white">
          <a:xfrm>
            <a:off x="8852429" y="4553975"/>
            <a:ext cx="218975" cy="2382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/>
        </p:nvSpPr>
        <p:spPr bwMode="white">
          <a:xfrm>
            <a:off x="10052033" y="4553975"/>
            <a:ext cx="209454" cy="2382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commondata" val="eyJoZGlkIjoiNTEyYTgwZDc2MTVhNmI4ZDExNmVhNDEzMDU1NTQ1MDU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翠花fa</cp:lastModifiedBy>
  <cp:revision>6</cp:revision>
  <dcterms:created xsi:type="dcterms:W3CDTF">2023-11-22T06:51:00Z</dcterms:created>
  <dcterms:modified xsi:type="dcterms:W3CDTF">2023-11-24T03:57:03Z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2052-12.1.0.15990</vt:lpwstr>
  </property>
  <property fmtid="{D5CDD505-2E9C-101B-9397-08002B2CF9AE}" pid="3" name="ICV">
    <vt:lpwstr>9AC253D8EE3043869AFBCB4DB93F70A2_13</vt:lpwstr>
  </property>
</Properties>
</file>