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2020570"/>
            <a:ext cx="11001375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325" y="3521710"/>
            <a:ext cx="100393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3" b="49361"/>
          <a:stretch>
            <a:fillRect/>
          </a:stretch>
        </p:blipFill>
        <p:spPr>
          <a:xfrm>
            <a:off x="1055370" y="4580890"/>
            <a:ext cx="10729595" cy="1916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875280" y="5821680"/>
            <a:ext cx="556895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585970" y="5821680"/>
            <a:ext cx="57277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7877175" y="5935980"/>
            <a:ext cx="52705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8845550" y="5926455"/>
            <a:ext cx="542925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9807575" y="5923280"/>
            <a:ext cx="54292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0766425" y="5926455"/>
            <a:ext cx="495935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>
            <a:fillRect/>
          </a:stretch>
        </p:blipFill>
        <p:spPr>
          <a:xfrm>
            <a:off x="407670" y="2240960"/>
            <a:ext cx="11520170" cy="186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035810" y="2382520"/>
            <a:ext cx="317055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19695" y="2382520"/>
            <a:ext cx="330390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9570" y="2992120"/>
            <a:ext cx="484632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62980" y="2992120"/>
            <a:ext cx="496951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53455" y="3591560"/>
            <a:ext cx="3265805" cy="37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b="71877"/>
          <a:stretch>
            <a:fillRect/>
          </a:stretch>
        </p:blipFill>
        <p:spPr>
          <a:xfrm>
            <a:off x="335915" y="48895"/>
            <a:ext cx="11520170" cy="64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2350090"/>
            <a:ext cx="11520000" cy="4437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431115" y="3987960"/>
            <a:ext cx="21897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3030917" y="3987960"/>
            <a:ext cx="21897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630718" y="3997483"/>
            <a:ext cx="20945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220999" y="3987960"/>
            <a:ext cx="21897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4820801" y="3987960"/>
            <a:ext cx="21897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5411082" y="3987960"/>
            <a:ext cx="21897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895644" y="3987960"/>
            <a:ext cx="342743" cy="2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10285660" y="3987960"/>
            <a:ext cx="333223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2926189" y="5587741"/>
            <a:ext cx="63788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4592305" y="5587741"/>
            <a:ext cx="65692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4"/>
            </p:custDataLst>
          </p:nvPr>
        </p:nvSpPr>
        <p:spPr bwMode="white">
          <a:xfrm>
            <a:off x="6087049" y="5892461"/>
            <a:ext cx="2275438" cy="314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5"/>
            </p:custDataLst>
          </p:nvPr>
        </p:nvSpPr>
        <p:spPr bwMode="white">
          <a:xfrm>
            <a:off x="3068999" y="6273362"/>
            <a:ext cx="352264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6"/>
            </p:custDataLst>
          </p:nvPr>
        </p:nvSpPr>
        <p:spPr bwMode="white">
          <a:xfrm>
            <a:off x="4754156" y="6273362"/>
            <a:ext cx="352264" cy="2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6"/>
          <a:stretch>
            <a:fillRect/>
          </a:stretch>
        </p:blipFill>
        <p:spPr>
          <a:xfrm>
            <a:off x="335915" y="693420"/>
            <a:ext cx="11520170" cy="1804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