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4" r:id="rId7"/>
    <p:sldId id="263" r:id="rId8"/>
    <p:sldId id="262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57045" y="2049145"/>
            <a:ext cx="8677275" cy="1181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000" y="3493135"/>
            <a:ext cx="11520000" cy="8108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7550"/>
            <a:ext cx="11520000" cy="3651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03960" y="4276090"/>
            <a:ext cx="577850" cy="344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75125" y="4273550"/>
            <a:ext cx="586740" cy="358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36130" y="4273550"/>
            <a:ext cx="586740" cy="358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63175" y="4273550"/>
            <a:ext cx="577850" cy="358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1060"/>
            <a:ext cx="11520000" cy="3160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40495" y="2118666"/>
            <a:ext cx="476033" cy="248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49421" y="2118666"/>
            <a:ext cx="476033" cy="248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82446" y="2128215"/>
            <a:ext cx="409388" cy="238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15272" y="2118666"/>
            <a:ext cx="456991" cy="248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95636" y="2118666"/>
            <a:ext cx="476033" cy="248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28462" y="2118666"/>
            <a:ext cx="466512" cy="248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034790" y="3301365"/>
            <a:ext cx="476250" cy="471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824345" y="3301365"/>
            <a:ext cx="533400" cy="471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42475" y="3282950"/>
            <a:ext cx="1180465" cy="54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664335" y="3827145"/>
            <a:ext cx="1189990" cy="54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730115" y="3827145"/>
            <a:ext cx="1180465" cy="54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4040"/>
            <a:ext cx="11520000" cy="386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54545" y="1858102"/>
            <a:ext cx="437950" cy="23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29851" y="1848576"/>
            <a:ext cx="485553" cy="23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33719" y="1858102"/>
            <a:ext cx="437950" cy="247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28066" y="1858102"/>
            <a:ext cx="228495" cy="247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25983" y="2286791"/>
            <a:ext cx="485553" cy="25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39371" y="2277264"/>
            <a:ext cx="466512" cy="247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33719" y="2286791"/>
            <a:ext cx="476033" cy="25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18545" y="2286791"/>
            <a:ext cx="485553" cy="25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72727" y="3658595"/>
            <a:ext cx="323702" cy="304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900363" y="3658595"/>
            <a:ext cx="323702" cy="304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245090" y="4315918"/>
            <a:ext cx="314181" cy="295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737520" y="4315918"/>
            <a:ext cx="314181" cy="295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9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79425" y="1772920"/>
            <a:ext cx="6334760" cy="117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284810"/>
            <a:ext cx="11520000" cy="2432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551815" y="4220845"/>
            <a:ext cx="6476365" cy="117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2023-11-24T03:33:58Z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