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2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7.png"/><Relationship Id="rId2" Type="http://schemas.openxmlformats.org/officeDocument/2006/relationships/tags" Target="../tags/tag14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57045" y="2049145"/>
            <a:ext cx="8677275" cy="1181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04695" y="3469005"/>
            <a:ext cx="818197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2285"/>
            <a:ext cx="11520000" cy="4899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274445" y="4064635"/>
            <a:ext cx="4250690" cy="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92760" y="5294367"/>
            <a:ext cx="361785" cy="238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68661" y="5294367"/>
            <a:ext cx="209454" cy="238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77917" y="5294367"/>
            <a:ext cx="209454" cy="238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444363" y="5265773"/>
            <a:ext cx="361785" cy="305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900363" y="5294367"/>
            <a:ext cx="371305" cy="238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776264" y="5294367"/>
            <a:ext cx="209454" cy="238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595041" y="5294367"/>
            <a:ext cx="209454" cy="238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251966" y="5265773"/>
            <a:ext cx="361785" cy="305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747635" y="3337560"/>
            <a:ext cx="76200" cy="151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8328025" y="3337560"/>
            <a:ext cx="76200" cy="151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8904605" y="3337560"/>
            <a:ext cx="76200" cy="151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9480550" y="3337560"/>
            <a:ext cx="76200" cy="151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10056495" y="3337560"/>
            <a:ext cx="76200" cy="151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10633075" y="3337560"/>
            <a:ext cx="76200" cy="151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2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1052785"/>
            <a:ext cx="11520000" cy="3863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椭圆 1"/>
          <p:cNvSpPr/>
          <p:nvPr/>
        </p:nvSpPr>
        <p:spPr>
          <a:xfrm>
            <a:off x="1343660" y="2781300"/>
            <a:ext cx="360045" cy="3600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2"/>
            </p:custDataLst>
          </p:nvPr>
        </p:nvSpPr>
        <p:spPr>
          <a:xfrm>
            <a:off x="3909695" y="2772410"/>
            <a:ext cx="365125" cy="3695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3"/>
            </p:custDataLst>
          </p:nvPr>
        </p:nvSpPr>
        <p:spPr>
          <a:xfrm>
            <a:off x="6624320" y="2772410"/>
            <a:ext cx="361950" cy="3689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>
            <p:custDataLst>
              <p:tags r:id="rId4"/>
            </p:custDataLst>
          </p:nvPr>
        </p:nvSpPr>
        <p:spPr>
          <a:xfrm>
            <a:off x="9408160" y="2780665"/>
            <a:ext cx="262255" cy="3613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343660" y="3501390"/>
            <a:ext cx="360045" cy="3600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909695" y="3501390"/>
            <a:ext cx="360045" cy="3600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456045" y="3501390"/>
            <a:ext cx="360045" cy="3600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9336405" y="3501390"/>
            <a:ext cx="360045" cy="3600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343660" y="4271010"/>
            <a:ext cx="360045" cy="3105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900805" y="4271010"/>
            <a:ext cx="323215" cy="3105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492875" y="4271010"/>
            <a:ext cx="323215" cy="3105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>
            <p:custDataLst>
              <p:tags r:id="rId5"/>
            </p:custDataLst>
          </p:nvPr>
        </p:nvSpPr>
        <p:spPr>
          <a:xfrm>
            <a:off x="10014585" y="4271010"/>
            <a:ext cx="365125" cy="3105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29" grpId="0" bldLvl="0" animBg="1"/>
      <p:bldP spid="29" grpId="1" animBg="1"/>
      <p:bldP spid="31" grpId="0" bldLvl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2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154555" y="1791335"/>
            <a:ext cx="762000" cy="372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43905" y="1806575"/>
            <a:ext cx="761365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56750" y="1844040"/>
            <a:ext cx="799465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3615" y="2205355"/>
            <a:ext cx="2386965" cy="1731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3" r="10616"/>
          <a:stretch>
            <a:fillRect/>
          </a:stretch>
        </p:blipFill>
        <p:spPr>
          <a:xfrm>
            <a:off x="839470" y="4005580"/>
            <a:ext cx="10297160" cy="2205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3" name="矩形 32"/>
          <p:cNvSpPr/>
          <p:nvPr>
            <p:custDataLst>
              <p:tags r:id="rId4"/>
            </p:custDataLst>
          </p:nvPr>
        </p:nvSpPr>
        <p:spPr bwMode="white">
          <a:xfrm>
            <a:off x="4655820" y="2273935"/>
            <a:ext cx="2386965" cy="1731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5"/>
            </p:custDataLst>
          </p:nvPr>
        </p:nvSpPr>
        <p:spPr bwMode="white">
          <a:xfrm>
            <a:off x="8112125" y="2349500"/>
            <a:ext cx="2386965" cy="1731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6"/>
            </p:custDataLst>
          </p:nvPr>
        </p:nvSpPr>
        <p:spPr bwMode="white">
          <a:xfrm>
            <a:off x="2178685" y="4149090"/>
            <a:ext cx="858520" cy="372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7"/>
            </p:custDataLst>
          </p:nvPr>
        </p:nvSpPr>
        <p:spPr bwMode="white">
          <a:xfrm>
            <a:off x="983615" y="4611370"/>
            <a:ext cx="2386965" cy="1731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8"/>
            </p:custDataLst>
          </p:nvPr>
        </p:nvSpPr>
        <p:spPr bwMode="white">
          <a:xfrm>
            <a:off x="5880100" y="4158615"/>
            <a:ext cx="858520" cy="372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9"/>
            </p:custDataLst>
          </p:nvPr>
        </p:nvSpPr>
        <p:spPr bwMode="white">
          <a:xfrm>
            <a:off x="4727575" y="4611370"/>
            <a:ext cx="2386965" cy="1731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10"/>
            </p:custDataLst>
          </p:nvPr>
        </p:nvSpPr>
        <p:spPr bwMode="white">
          <a:xfrm>
            <a:off x="9408795" y="4119880"/>
            <a:ext cx="858520" cy="372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11"/>
            </p:custDataLst>
          </p:nvPr>
        </p:nvSpPr>
        <p:spPr bwMode="white">
          <a:xfrm>
            <a:off x="8256270" y="4572635"/>
            <a:ext cx="2386965" cy="1731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NTEyYTgwZDc2MTVhNmI4ZDExNmVhNDEzMDU1NTQ1MD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2023-11-24T03:44:05Z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