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7045" y="2120900"/>
            <a:ext cx="8677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00325" y="3497580"/>
            <a:ext cx="69913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33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77917" y="2590496"/>
            <a:ext cx="218975" cy="24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44099" y="2590496"/>
            <a:ext cx="218975" cy="24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8396" y="2771838"/>
            <a:ext cx="542677" cy="23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11272" y="2953180"/>
            <a:ext cx="361785" cy="23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86975" y="2953180"/>
            <a:ext cx="352264" cy="23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97289" y="3487662"/>
            <a:ext cx="228495" cy="23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92099" y="3487662"/>
            <a:ext cx="209454" cy="23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62545" y="3497206"/>
            <a:ext cx="218975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66876" y="3487662"/>
            <a:ext cx="209454" cy="23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710611" y="4079409"/>
            <a:ext cx="218975" cy="23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985057" y="4079409"/>
            <a:ext cx="218975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295"/>
            <a:ext cx="11520000" cy="4129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44694" y="1902069"/>
            <a:ext cx="542677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49024" y="1902069"/>
            <a:ext cx="523636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66611" y="1902069"/>
            <a:ext cx="542677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61421" y="1902069"/>
            <a:ext cx="533158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44694" y="2426631"/>
            <a:ext cx="542677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29983" y="2426631"/>
            <a:ext cx="542677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66611" y="2426631"/>
            <a:ext cx="542677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51900" y="2426631"/>
            <a:ext cx="542677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30842" y="3542517"/>
            <a:ext cx="79973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034644" y="3542517"/>
            <a:ext cx="809256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86115" y="3542517"/>
            <a:ext cx="790213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689917" y="3542517"/>
            <a:ext cx="961587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11860" y="3977005"/>
            <a:ext cx="2170430" cy="134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92220" y="3977005"/>
            <a:ext cx="2170430" cy="134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3"/>
            </p:custDataLst>
          </p:nvPr>
        </p:nvSpPr>
        <p:spPr bwMode="white">
          <a:xfrm>
            <a:off x="6600190" y="4048760"/>
            <a:ext cx="2170430" cy="134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4"/>
            </p:custDataLst>
          </p:nvPr>
        </p:nvSpPr>
        <p:spPr bwMode="white">
          <a:xfrm>
            <a:off x="9480550" y="3977005"/>
            <a:ext cx="2170430" cy="134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6" grpId="0" bldLvl="0" animBg="1"/>
      <p:bldP spid="2" grpId="0" bldLvl="0" animBg="1"/>
      <p:bldP spid="46" grpId="0" bldLvl="0" animBg="1"/>
      <p:bldP spid="4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92740"/>
            <a:ext cx="11520000" cy="237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63069" y="2555702"/>
            <a:ext cx="209454" cy="21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29449" y="2536594"/>
            <a:ext cx="218975" cy="22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33515" y="2536594"/>
            <a:ext cx="218975" cy="22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28458" y="2536594"/>
            <a:ext cx="218975" cy="23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13482" y="2536594"/>
            <a:ext cx="218975" cy="22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08425" y="2536594"/>
            <a:ext cx="218975" cy="23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3071450"/>
            <a:ext cx="11520000" cy="2711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51815" y="4149090"/>
            <a:ext cx="5612765" cy="186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960235" y="4076700"/>
            <a:ext cx="4439285" cy="163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340440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59560" y="3212465"/>
            <a:ext cx="6814820" cy="1494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