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7045" y="2264410"/>
            <a:ext cx="8677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14525" y="3478530"/>
            <a:ext cx="83629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1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45210" y="2829560"/>
            <a:ext cx="136271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792220" y="2829560"/>
            <a:ext cx="136271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44335" y="2829560"/>
            <a:ext cx="136271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24695" y="2829560"/>
            <a:ext cx="136271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8955"/>
            <a:ext cx="11520000" cy="279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2135505" y="4220845"/>
            <a:ext cx="103759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695325" y="4725035"/>
            <a:ext cx="2385695" cy="130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4944110" y="4220845"/>
            <a:ext cx="103759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3575685" y="4725035"/>
            <a:ext cx="2385695" cy="130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7824470" y="4220845"/>
            <a:ext cx="103759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>
            <a:off x="6528435" y="4725035"/>
            <a:ext cx="2385695" cy="130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0"/>
            </p:custDataLst>
          </p:nvPr>
        </p:nvSpPr>
        <p:spPr bwMode="white">
          <a:xfrm>
            <a:off x="10704830" y="4149090"/>
            <a:ext cx="1037590" cy="45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1"/>
            </p:custDataLst>
          </p:nvPr>
        </p:nvSpPr>
        <p:spPr bwMode="white">
          <a:xfrm>
            <a:off x="9503410" y="4725035"/>
            <a:ext cx="2385695" cy="130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576535"/>
            <a:ext cx="11520000" cy="3223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5370" y="2276475"/>
            <a:ext cx="5072380" cy="53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0"/>
          <a:stretch>
            <a:fillRect/>
          </a:stretch>
        </p:blipFill>
        <p:spPr>
          <a:xfrm>
            <a:off x="887730" y="3429000"/>
            <a:ext cx="10081305" cy="237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839470" y="2924810"/>
            <a:ext cx="8541385" cy="63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887730" y="4292600"/>
            <a:ext cx="7688580" cy="1290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692740"/>
            <a:ext cx="11520000" cy="4034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11860" y="2996565"/>
            <a:ext cx="8270875" cy="2000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2023-11-24T03:30:35Z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