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8" r:id="rId5"/>
    <p:sldId id="260" r:id="rId6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17360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000" y="3526165"/>
            <a:ext cx="11520000" cy="66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15933" y="2222336"/>
            <a:ext cx="152330" cy="2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14148" y="2222336"/>
            <a:ext cx="161851" cy="2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87371" y="2585252"/>
            <a:ext cx="238016" cy="2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95107" y="2585252"/>
            <a:ext cx="218975" cy="2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>
            <a:fillRect/>
          </a:stretch>
        </p:blipFill>
        <p:spPr>
          <a:xfrm>
            <a:off x="407670" y="3356610"/>
            <a:ext cx="11520170" cy="331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207895" y="4909820"/>
            <a:ext cx="29464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7392035" y="4909820"/>
            <a:ext cx="12192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1975485" y="6165850"/>
            <a:ext cx="360934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7065645" y="6165850"/>
            <a:ext cx="360934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8"/>
            </p:custDataLst>
          </p:nvPr>
        </p:nvSpPr>
        <p:spPr bwMode="white">
          <a:xfrm>
            <a:off x="3287395" y="4909820"/>
            <a:ext cx="29464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9"/>
            </p:custDataLst>
          </p:nvPr>
        </p:nvSpPr>
        <p:spPr bwMode="white">
          <a:xfrm>
            <a:off x="4367530" y="4909820"/>
            <a:ext cx="29464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8112125" y="4909820"/>
            <a:ext cx="12192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8832215" y="4909820"/>
            <a:ext cx="12192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9581515" y="4909820"/>
            <a:ext cx="12192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3"/>
            </p:custDataLst>
          </p:nvPr>
        </p:nvSpPr>
        <p:spPr bwMode="white">
          <a:xfrm>
            <a:off x="10272395" y="4909820"/>
            <a:ext cx="12192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3" grpId="0" bldLvl="0" animBg="1"/>
      <p:bldP spid="18" grpId="0" bldLvl="0" animBg="1"/>
      <p:bldP spid="19" grpId="0" bldLvl="0" animBg="1"/>
      <p:bldP spid="4" grpId="0" bldLvl="0" animBg="1"/>
      <p:bldP spid="5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60940"/>
            <a:ext cx="11520000" cy="320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775460" y="2277110"/>
            <a:ext cx="5972175" cy="106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501345"/>
            <a:ext cx="11520000" cy="305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8256270" y="4653280"/>
            <a:ext cx="3587115" cy="179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847850" y="4437380"/>
            <a:ext cx="6673850" cy="234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19693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19605" y="3213100"/>
            <a:ext cx="5539105" cy="1156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