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5995" y="2173605"/>
            <a:ext cx="102393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6670" y="3435350"/>
            <a:ext cx="70580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66876" y="1859194"/>
            <a:ext cx="152330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47834" y="2222056"/>
            <a:ext cx="218975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97685" y="2756801"/>
            <a:ext cx="218975" cy="2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43371" y="2756801"/>
            <a:ext cx="161852" cy="2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70743" y="2756801"/>
            <a:ext cx="218975" cy="2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97685" y="3119663"/>
            <a:ext cx="218975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24330" y="3119663"/>
            <a:ext cx="218975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70743" y="3119663"/>
            <a:ext cx="228495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767715" y="3429000"/>
            <a:ext cx="11233195" cy="234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2795570" y="3734774"/>
            <a:ext cx="352264" cy="23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5451835" y="3734774"/>
            <a:ext cx="218975" cy="23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8374678" y="3734774"/>
            <a:ext cx="218975" cy="23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1480820" y="5254625"/>
            <a:ext cx="56388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4481830" y="5254625"/>
            <a:ext cx="35052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196295"/>
            <a:ext cx="11520000" cy="356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0225" y="1901190"/>
            <a:ext cx="109855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63149" y="4245817"/>
            <a:ext cx="2446809" cy="314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80273" y="4255347"/>
            <a:ext cx="2437289" cy="314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423795" y="1901190"/>
            <a:ext cx="109855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47365" y="1901190"/>
            <a:ext cx="109855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70935" y="1901190"/>
            <a:ext cx="86360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94505" y="1901190"/>
            <a:ext cx="109855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28235" y="1901190"/>
            <a:ext cx="76200" cy="118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80195" y="1909445"/>
            <a:ext cx="76200" cy="118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6984365" y="2484120"/>
            <a:ext cx="4460875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772875"/>
            <a:ext cx="11520000" cy="2836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07185" y="3113405"/>
            <a:ext cx="9712325" cy="126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3784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03705" y="3545205"/>
            <a:ext cx="9150350" cy="189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