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0" r:id="rId6"/>
    <p:sldId id="263" r:id="rId7"/>
    <p:sldId id="261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4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16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6.png"/><Relationship Id="rId2" Type="http://schemas.openxmlformats.org/officeDocument/2006/relationships/tags" Target="../tags/tag4.xml"/><Relationship Id="rId14" Type="http://schemas.openxmlformats.org/officeDocument/2006/relationships/slideLayout" Target="../slideLayouts/slideLayout13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75995" y="2030095"/>
            <a:ext cx="10239375" cy="1219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13995" y="3455035"/>
            <a:ext cx="11763375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980395"/>
            <a:ext cx="11520000" cy="37512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247140" y="3689350"/>
            <a:ext cx="4008120" cy="1551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223760" y="3689350"/>
            <a:ext cx="3858895" cy="1509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16160"/>
            <a:ext cx="11520000" cy="30442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/>
        </p:nvSpPr>
        <p:spPr bwMode="white">
          <a:xfrm>
            <a:off x="1801416" y="2692818"/>
            <a:ext cx="218975" cy="2385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620193" y="2692818"/>
            <a:ext cx="218975" cy="2385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439160" y="2693035"/>
            <a:ext cx="227330" cy="276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238706" y="2692818"/>
            <a:ext cx="228495" cy="2290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905152" y="2664189"/>
            <a:ext cx="361785" cy="3053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551896" y="2692818"/>
            <a:ext cx="361785" cy="2385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8427796" y="2692818"/>
            <a:ext cx="218975" cy="2385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9246573" y="2692818"/>
            <a:ext cx="209454" cy="2290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0055830" y="2692818"/>
            <a:ext cx="228495" cy="2290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10722276" y="2664189"/>
            <a:ext cx="352264" cy="3053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3284810"/>
            <a:ext cx="11520000" cy="3510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1" name="矩形 20"/>
          <p:cNvSpPr/>
          <p:nvPr>
            <p:custDataLst>
              <p:tags r:id="rId4"/>
            </p:custDataLst>
          </p:nvPr>
        </p:nvSpPr>
        <p:spPr bwMode="white">
          <a:xfrm>
            <a:off x="2690495" y="1711960"/>
            <a:ext cx="56350" cy="649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5"/>
            </p:custDataLst>
          </p:nvPr>
        </p:nvSpPr>
        <p:spPr bwMode="white">
          <a:xfrm>
            <a:off x="7910195" y="1710055"/>
            <a:ext cx="72390" cy="656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>
            <p:custDataLst>
              <p:tags r:id="rId6"/>
            </p:custDataLst>
          </p:nvPr>
        </p:nvSpPr>
        <p:spPr bwMode="white">
          <a:xfrm>
            <a:off x="1127760" y="5579745"/>
            <a:ext cx="3205480" cy="557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>
            <p:custDataLst>
              <p:tags r:id="rId7"/>
            </p:custDataLst>
          </p:nvPr>
        </p:nvSpPr>
        <p:spPr bwMode="white">
          <a:xfrm>
            <a:off x="6865620" y="5372735"/>
            <a:ext cx="3703320" cy="831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>
            <p:custDataLst>
              <p:tags r:id="rId8"/>
            </p:custDataLst>
          </p:nvPr>
        </p:nvSpPr>
        <p:spPr bwMode="white">
          <a:xfrm>
            <a:off x="1415415" y="6236970"/>
            <a:ext cx="2992120" cy="469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>
            <p:custDataLst>
              <p:tags r:id="rId9"/>
            </p:custDataLst>
          </p:nvPr>
        </p:nvSpPr>
        <p:spPr bwMode="white">
          <a:xfrm>
            <a:off x="7536180" y="6309360"/>
            <a:ext cx="2992120" cy="469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" name="矩形 3"/>
          <p:cNvSpPr/>
          <p:nvPr>
            <p:custDataLst>
              <p:tags r:id="rId10"/>
            </p:custDataLst>
          </p:nvPr>
        </p:nvSpPr>
        <p:spPr bwMode="white">
          <a:xfrm>
            <a:off x="4151630" y="1711960"/>
            <a:ext cx="56350" cy="649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>
            <p:custDataLst>
              <p:tags r:id="rId11"/>
            </p:custDataLst>
          </p:nvPr>
        </p:nvSpPr>
        <p:spPr bwMode="white">
          <a:xfrm>
            <a:off x="8760460" y="1710055"/>
            <a:ext cx="82550" cy="656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12"/>
            </p:custDataLst>
          </p:nvPr>
        </p:nvSpPr>
        <p:spPr bwMode="white">
          <a:xfrm>
            <a:off x="9624695" y="1710055"/>
            <a:ext cx="81280" cy="656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13"/>
            </p:custDataLst>
          </p:nvPr>
        </p:nvSpPr>
        <p:spPr bwMode="white">
          <a:xfrm>
            <a:off x="10513695" y="1710055"/>
            <a:ext cx="81280" cy="656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3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052785"/>
            <a:ext cx="11520000" cy="33062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958850" y="3391535"/>
            <a:ext cx="4039235" cy="1410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215380" y="3391535"/>
            <a:ext cx="4281805" cy="1536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commondata" val="eyJoZGlkIjoiNTEyYTgwZDc2MTVhNmI4ZDExNmVhNDEzMDU1NTQ1MDU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翠花fa</cp:lastModifiedBy>
  <cp:revision>7</cp:revision>
  <dcterms:created xsi:type="dcterms:W3CDTF">2023-11-22T06:51:00Z</dcterms:created>
  <dcterms:modified xsi:type="dcterms:W3CDTF">2023-11-24T03:13:15Z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9AC253D8EE3043869AFBCB4DB93F70A2_13</vt:lpwstr>
  </property>
</Properties>
</file>