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3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0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7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5995" y="2173605"/>
            <a:ext cx="102393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33550" y="3479165"/>
            <a:ext cx="87249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4735"/>
            <a:ext cx="11520000" cy="306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24420" y="2455545"/>
            <a:ext cx="180975" cy="26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1065" y="2455545"/>
            <a:ext cx="260350" cy="27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25851" y="2627345"/>
            <a:ext cx="352264" cy="238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48220" y="2818130"/>
            <a:ext cx="430530" cy="27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94390" y="2818130"/>
            <a:ext cx="430530" cy="27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"/>
          <a:stretch>
            <a:fillRect/>
          </a:stretch>
        </p:blipFill>
        <p:spPr>
          <a:xfrm>
            <a:off x="839470" y="2997200"/>
            <a:ext cx="11089685" cy="35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103360" y="3149600"/>
            <a:ext cx="180975" cy="26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9017635" y="3502660"/>
            <a:ext cx="43053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9074785" y="4055110"/>
            <a:ext cx="27178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9017635" y="4417695"/>
            <a:ext cx="43053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2857500" y="4961255"/>
            <a:ext cx="260350" cy="26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6009005" y="4961255"/>
            <a:ext cx="260350" cy="26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10150475" y="4951730"/>
            <a:ext cx="26035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2791460" y="5323205"/>
            <a:ext cx="43053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5961380" y="5323205"/>
            <a:ext cx="41910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10093325" y="5323205"/>
            <a:ext cx="41910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4"/>
            </p:custDataLst>
          </p:nvPr>
        </p:nvSpPr>
        <p:spPr bwMode="white">
          <a:xfrm>
            <a:off x="2534285" y="5857240"/>
            <a:ext cx="26035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5"/>
            </p:custDataLst>
          </p:nvPr>
        </p:nvSpPr>
        <p:spPr bwMode="white">
          <a:xfrm>
            <a:off x="6342380" y="5857240"/>
            <a:ext cx="26035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6"/>
            </p:custDataLst>
          </p:nvPr>
        </p:nvSpPr>
        <p:spPr bwMode="white">
          <a:xfrm>
            <a:off x="9826625" y="5857240"/>
            <a:ext cx="26035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7"/>
            </p:custDataLst>
          </p:nvPr>
        </p:nvSpPr>
        <p:spPr bwMode="white">
          <a:xfrm>
            <a:off x="2477135" y="6219190"/>
            <a:ext cx="41910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8"/>
            </p:custDataLst>
          </p:nvPr>
        </p:nvSpPr>
        <p:spPr bwMode="white">
          <a:xfrm>
            <a:off x="6285230" y="6219190"/>
            <a:ext cx="41910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9"/>
            </p:custDataLst>
          </p:nvPr>
        </p:nvSpPr>
        <p:spPr bwMode="white">
          <a:xfrm>
            <a:off x="9770110" y="6219190"/>
            <a:ext cx="43053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980"/>
            <a:ext cx="11520000" cy="396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919605" y="2400300"/>
            <a:ext cx="510540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115695" y="1060450"/>
            <a:ext cx="372110" cy="3530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2"/>
            </p:custDataLst>
          </p:nvPr>
        </p:nvSpPr>
        <p:spPr>
          <a:xfrm>
            <a:off x="2927985" y="1060450"/>
            <a:ext cx="372110" cy="3530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>
            <p:custDataLst>
              <p:tags r:id="rId3"/>
            </p:custDataLst>
          </p:nvPr>
        </p:nvSpPr>
        <p:spPr>
          <a:xfrm>
            <a:off x="4799965" y="1053465"/>
            <a:ext cx="372110" cy="3530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4"/>
            </p:custDataLst>
          </p:nvPr>
        </p:nvSpPr>
        <p:spPr>
          <a:xfrm>
            <a:off x="6600190" y="1060450"/>
            <a:ext cx="372110" cy="3530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>
            <p:custDataLst>
              <p:tags r:id="rId5"/>
            </p:custDataLst>
          </p:nvPr>
        </p:nvSpPr>
        <p:spPr>
          <a:xfrm>
            <a:off x="8544560" y="1060450"/>
            <a:ext cx="372110" cy="3530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>
            <p:custDataLst>
              <p:tags r:id="rId6"/>
            </p:custDataLst>
          </p:nvPr>
        </p:nvSpPr>
        <p:spPr>
          <a:xfrm>
            <a:off x="10488930" y="1053465"/>
            <a:ext cx="372110" cy="3530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3935730" y="2400300"/>
            <a:ext cx="510540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6089650" y="2400300"/>
            <a:ext cx="510540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8112125" y="2400300"/>
            <a:ext cx="510540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10155555" y="2400300"/>
            <a:ext cx="555625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1919605" y="3285490"/>
            <a:ext cx="510540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4152265" y="3285490"/>
            <a:ext cx="510540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/>
        </p:nvSpPr>
        <p:spPr bwMode="white">
          <a:xfrm>
            <a:off x="6089650" y="3285490"/>
            <a:ext cx="510540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 bwMode="white">
          <a:xfrm>
            <a:off x="8112125" y="3285490"/>
            <a:ext cx="510540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/>
        </p:nvSpPr>
        <p:spPr bwMode="white">
          <a:xfrm>
            <a:off x="10155555" y="3285490"/>
            <a:ext cx="555625" cy="64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5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"/>
          <a:stretch>
            <a:fillRect/>
          </a:stretch>
        </p:blipFill>
        <p:spPr>
          <a:xfrm>
            <a:off x="767715" y="4170680"/>
            <a:ext cx="10801395" cy="231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6" name="矩形 45"/>
          <p:cNvSpPr/>
          <p:nvPr>
            <p:custDataLst>
              <p:tags r:id="rId9"/>
            </p:custDataLst>
          </p:nvPr>
        </p:nvSpPr>
        <p:spPr bwMode="white">
          <a:xfrm>
            <a:off x="9760585" y="4866005"/>
            <a:ext cx="246380" cy="261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10"/>
            </p:custDataLst>
          </p:nvPr>
        </p:nvSpPr>
        <p:spPr bwMode="white">
          <a:xfrm>
            <a:off x="9700895" y="5229225"/>
            <a:ext cx="375920" cy="261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11"/>
            </p:custDataLst>
          </p:nvPr>
        </p:nvSpPr>
        <p:spPr bwMode="white">
          <a:xfrm>
            <a:off x="1306195" y="5804535"/>
            <a:ext cx="48387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12"/>
            </p:custDataLst>
          </p:nvPr>
        </p:nvSpPr>
        <p:spPr bwMode="white">
          <a:xfrm>
            <a:off x="3167380" y="5804535"/>
            <a:ext cx="32258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13"/>
            </p:custDataLst>
          </p:nvPr>
        </p:nvSpPr>
        <p:spPr bwMode="white">
          <a:xfrm>
            <a:off x="4971415" y="5804535"/>
            <a:ext cx="29464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>
            <p:custDataLst>
              <p:tags r:id="rId14"/>
            </p:custDataLst>
          </p:nvPr>
        </p:nvSpPr>
        <p:spPr bwMode="white">
          <a:xfrm>
            <a:off x="9770745" y="5783580"/>
            <a:ext cx="226060" cy="261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>
            <p:custDataLst>
              <p:tags r:id="rId15"/>
            </p:custDataLst>
          </p:nvPr>
        </p:nvSpPr>
        <p:spPr bwMode="white">
          <a:xfrm>
            <a:off x="9700895" y="6146800"/>
            <a:ext cx="375920" cy="261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  <p:bldP spid="2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297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253355" y="3471545"/>
            <a:ext cx="843915" cy="68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commondata" val="eyJoZGlkIjoiNTEyYTgwZDc2MTVhNmI4ZDExNmVhNDEzMDU1NTQ1MD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2023-11-24T02:33:19Z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