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5995" y="2030095"/>
            <a:ext cx="10239375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81175" y="3430905"/>
            <a:ext cx="86296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340440"/>
            <a:ext cx="11520000" cy="3426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953086" y="3898674"/>
            <a:ext cx="218975" cy="23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36920" y="4003676"/>
            <a:ext cx="152330" cy="22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53086" y="4270954"/>
            <a:ext cx="218975" cy="22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08358" y="4356865"/>
            <a:ext cx="218975" cy="23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4233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59075" y="2537460"/>
            <a:ext cx="535940" cy="749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8519795" y="2609215"/>
            <a:ext cx="535940" cy="749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759075" y="4537075"/>
            <a:ext cx="535940" cy="749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519795" y="4537075"/>
            <a:ext cx="535940" cy="749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91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21057" y="1047457"/>
            <a:ext cx="218975" cy="23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21057" y="1410281"/>
            <a:ext cx="218975" cy="23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97685" y="1897230"/>
            <a:ext cx="218975" cy="23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34578" y="1897230"/>
            <a:ext cx="218975" cy="23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97685" y="2260054"/>
            <a:ext cx="218975" cy="23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44099" y="2260054"/>
            <a:ext cx="218975" cy="23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"/>
          <a:stretch>
            <a:fillRect/>
          </a:stretch>
        </p:blipFill>
        <p:spPr>
          <a:xfrm>
            <a:off x="767715" y="2780665"/>
            <a:ext cx="10513105" cy="3014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4243705" y="3477895"/>
            <a:ext cx="331470" cy="381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6329680" y="3477895"/>
            <a:ext cx="548640" cy="381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4241165" y="4338320"/>
            <a:ext cx="345440" cy="3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6332855" y="4338320"/>
            <a:ext cx="533400" cy="3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4241165" y="5200015"/>
            <a:ext cx="345440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6424295" y="5197475"/>
            <a:ext cx="331470" cy="3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40440"/>
            <a:ext cx="11520000" cy="2823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13585" y="3180715"/>
            <a:ext cx="7461250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2023-11-24T02:27:16Z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