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2173605"/>
            <a:ext cx="102393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71395" y="3455035"/>
            <a:ext cx="76485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764495"/>
            <a:ext cx="11520000" cy="437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96425" y="4361406"/>
            <a:ext cx="152330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23598" y="4361406"/>
            <a:ext cx="161852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70144" y="4361406"/>
            <a:ext cx="152331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67863" y="4723959"/>
            <a:ext cx="238016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04557" y="4723959"/>
            <a:ext cx="21897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41582" y="4723959"/>
            <a:ext cx="23801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2624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3885" y="2985135"/>
            <a:ext cx="179705" cy="24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68215" y="2985135"/>
            <a:ext cx="168910" cy="24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3495" y="2985135"/>
            <a:ext cx="179705" cy="24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28300" y="2985135"/>
            <a:ext cx="168910" cy="24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54835" y="3347720"/>
            <a:ext cx="243205" cy="24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39640" y="3338195"/>
            <a:ext cx="254000" cy="252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24445" y="3338195"/>
            <a:ext cx="243205" cy="252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09250" y="3338195"/>
            <a:ext cx="243205" cy="252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383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15135" y="988716"/>
            <a:ext cx="3408395" cy="31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05218" y="2170335"/>
            <a:ext cx="218975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77251" y="2742085"/>
            <a:ext cx="161851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58210" y="3104194"/>
            <a:ext cx="218975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85119" y="3666416"/>
            <a:ext cx="152330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29053" y="3837941"/>
            <a:ext cx="218975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66077" y="4028524"/>
            <a:ext cx="218975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85119" y="4600275"/>
            <a:ext cx="152330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29053" y="4771800"/>
            <a:ext cx="218975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66380" y="4953000"/>
            <a:ext cx="22034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24793" y="1522061"/>
            <a:ext cx="152330" cy="228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05752" y="1874490"/>
            <a:ext cx="218975" cy="23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58809" y="2445996"/>
            <a:ext cx="152330" cy="228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39768" y="2807949"/>
            <a:ext cx="218975" cy="23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87966" y="3369930"/>
            <a:ext cx="152330" cy="23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59404" y="3731884"/>
            <a:ext cx="218975" cy="23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2023-11-24T02:19:00Z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