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045" y="2225675"/>
            <a:ext cx="109632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6000" y="3416935"/>
            <a:ext cx="11520000" cy="9411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7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444875" y="1857375"/>
            <a:ext cx="542925" cy="32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09710" y="1857375"/>
            <a:ext cx="361950" cy="32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34790" y="2420620"/>
            <a:ext cx="352425" cy="32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09610" y="2420620"/>
            <a:ext cx="676275" cy="32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"/>
          <a:stretch>
            <a:fillRect/>
          </a:stretch>
        </p:blipFill>
        <p:spPr>
          <a:xfrm>
            <a:off x="767715" y="2840990"/>
            <a:ext cx="11304950" cy="2620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7822565" y="3361690"/>
            <a:ext cx="1009015" cy="41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2453005" y="3933825"/>
            <a:ext cx="361950" cy="405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5575300" y="4486910"/>
            <a:ext cx="361950" cy="405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11031220" y="4486910"/>
            <a:ext cx="361950" cy="405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3985895" y="5038725"/>
            <a:ext cx="1009015" cy="41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2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919605" y="1560195"/>
            <a:ext cx="5805805" cy="1072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56565"/>
            <a:ext cx="11520000" cy="3252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1199515" y="2780665"/>
            <a:ext cx="10192385" cy="532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1271905" y="4509135"/>
            <a:ext cx="7348220" cy="1805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4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75460" y="2564765"/>
            <a:ext cx="9464675" cy="2374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2023-11-24T02:05:49Z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