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2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0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4045" y="2225675"/>
            <a:ext cx="10963275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90800" y="3421380"/>
            <a:ext cx="7010400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8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644775" y="1875790"/>
            <a:ext cx="685800" cy="462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499600" y="1875790"/>
            <a:ext cx="361950" cy="462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454400" y="2486025"/>
            <a:ext cx="1323340" cy="462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985375" y="2486025"/>
            <a:ext cx="1009015" cy="462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777615" y="3084830"/>
            <a:ext cx="1323340" cy="47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499600" y="3084830"/>
            <a:ext cx="1332865" cy="47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44855"/>
            <a:ext cx="11520000" cy="2553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2711450" y="5058410"/>
            <a:ext cx="542925" cy="403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9243060" y="5060950"/>
            <a:ext cx="219075" cy="388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3121025" y="5658485"/>
            <a:ext cx="704215" cy="403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7"/>
            </p:custDataLst>
          </p:nvPr>
        </p:nvSpPr>
        <p:spPr bwMode="white">
          <a:xfrm>
            <a:off x="9252585" y="5658485"/>
            <a:ext cx="219075" cy="403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980395"/>
            <a:ext cx="11520000" cy="3938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74065" y="4319905"/>
            <a:ext cx="3084830" cy="539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400800" y="4319905"/>
            <a:ext cx="2951480" cy="539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52785"/>
            <a:ext cx="11520000" cy="3900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847850" y="3041650"/>
            <a:ext cx="6390640" cy="1958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NTEyYTgwZDc2MTVhNmI4ZDExNmVhNDEzMDU1NTQ1MD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6</cp:revision>
  <dcterms:created xsi:type="dcterms:W3CDTF">2023-11-22T06:51:00Z</dcterms:created>
  <dcterms:modified xsi:type="dcterms:W3CDTF">2023-11-24T02:09:18Z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