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045" y="2297430"/>
            <a:ext cx="109632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85720" y="3464560"/>
            <a:ext cx="701992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836250"/>
            <a:ext cx="11520000" cy="4158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96260" y="2320925"/>
            <a:ext cx="21907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18145" y="2320925"/>
            <a:ext cx="54292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05250" y="2874645"/>
            <a:ext cx="21907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03920" y="2874645"/>
            <a:ext cx="85661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27235" y="3437255"/>
            <a:ext cx="23812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99680" y="3989070"/>
            <a:ext cx="21907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721975" y="3989070"/>
            <a:ext cx="21907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890860"/>
            <a:ext cx="11520000" cy="4179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65893" y="2261857"/>
            <a:ext cx="695008" cy="218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27347" y="2233295"/>
            <a:ext cx="933023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89727" y="2747419"/>
            <a:ext cx="847338" cy="22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51182" y="2737898"/>
            <a:ext cx="1085354" cy="238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67355" y="4018280"/>
            <a:ext cx="2437130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94090" y="4018280"/>
            <a:ext cx="2437130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957830" y="4579620"/>
            <a:ext cx="3084830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84565" y="4579620"/>
            <a:ext cx="3084830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620350"/>
            <a:ext cx="11520000" cy="4574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87095" y="2392680"/>
            <a:ext cx="6082030" cy="3251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67270" y="2536190"/>
            <a:ext cx="4273550" cy="2530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80395"/>
            <a:ext cx="11520000" cy="2961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048750" y="1443355"/>
            <a:ext cx="2581275" cy="249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2023-11-24T02:14:10Z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