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045" y="2297430"/>
            <a:ext cx="109632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0400" y="3464560"/>
            <a:ext cx="579120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415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49065" y="2335530"/>
            <a:ext cx="36195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90225" y="2324735"/>
            <a:ext cx="1009015" cy="384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10505" y="2898775"/>
            <a:ext cx="36195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48195" y="2898775"/>
            <a:ext cx="36195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66275" y="2898775"/>
            <a:ext cx="99949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06240" y="3461385"/>
            <a:ext cx="68580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34455" y="3461385"/>
            <a:ext cx="68580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42475" y="3461385"/>
            <a:ext cx="1332865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11885" y="4023995"/>
            <a:ext cx="1009015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39055" y="4033520"/>
            <a:ext cx="68580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795895" y="4033520"/>
            <a:ext cx="68580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04400" y="4033520"/>
            <a:ext cx="68580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331085" y="4596130"/>
            <a:ext cx="132334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825365" y="4596130"/>
            <a:ext cx="1332865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38020" y="2132965"/>
            <a:ext cx="6722110" cy="129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>
            <a:fillRect/>
          </a:stretch>
        </p:blipFill>
        <p:spPr>
          <a:xfrm>
            <a:off x="839470" y="3572510"/>
            <a:ext cx="11017295" cy="1671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775460" y="4076700"/>
            <a:ext cx="6722110" cy="129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484585"/>
            <a:ext cx="11520000" cy="2923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0695" y="2780030"/>
            <a:ext cx="8336915" cy="2040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4146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527050" y="2969260"/>
            <a:ext cx="6200775" cy="274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2023-11-24T02:08:04Z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