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0" r:id="rId6"/>
    <p:sldId id="264" r:id="rId7"/>
    <p:sldId id="262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10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5.xml"/><Relationship Id="rId3" Type="http://schemas.openxmlformats.org/officeDocument/2006/relationships/image" Target="../media/image6.png"/><Relationship Id="rId2" Type="http://schemas.openxmlformats.org/officeDocument/2006/relationships/tags" Target="../tags/tag4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image" Target="../media/image8.png"/><Relationship Id="rId2" Type="http://schemas.openxmlformats.org/officeDocument/2006/relationships/tags" Target="../tags/tag6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14045" y="2440940"/>
            <a:ext cx="10963275" cy="971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33350" y="3493135"/>
            <a:ext cx="11925300" cy="1019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509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761365" y="3417570"/>
            <a:ext cx="2978150" cy="651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279265" y="3417570"/>
            <a:ext cx="3633470" cy="651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147685" y="3417570"/>
            <a:ext cx="3122930" cy="651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446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75460" y="1268730"/>
            <a:ext cx="4585335" cy="1864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3428955"/>
            <a:ext cx="11520000" cy="29735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1823085" y="4625340"/>
            <a:ext cx="6646545" cy="1289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97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487805" y="2420620"/>
            <a:ext cx="6261100" cy="1490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375735" y="2020710"/>
            <a:ext cx="95206" cy="12980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61"/>
          <a:stretch>
            <a:fillRect/>
          </a:stretch>
        </p:blipFill>
        <p:spPr>
          <a:xfrm>
            <a:off x="815975" y="3644900"/>
            <a:ext cx="10248900" cy="22834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3426460" y="4208780"/>
            <a:ext cx="683260" cy="305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1701165" y="4697730"/>
            <a:ext cx="5502910" cy="1136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commondata" val="eyJoZGlkIjoiNTEyYTgwZDc2MTVhNmI4ZDExNmVhNDEzMDU1NTQ1MDU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翠花fa</cp:lastModifiedBy>
  <cp:revision>6</cp:revision>
  <dcterms:created xsi:type="dcterms:W3CDTF">2023-11-22T06:51:00Z</dcterms:created>
  <dcterms:modified xsi:type="dcterms:W3CDTF">2023-11-24T01:54:09Z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9AC253D8EE3043869AFBCB4DB93F70A2_13</vt:lpwstr>
  </property>
</Properties>
</file>