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3" r:id="rId7"/>
    <p:sldId id="261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1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image" Target="../media/image7.png"/><Relationship Id="rId2" Type="http://schemas.openxmlformats.org/officeDocument/2006/relationships/tags" Target="../tags/tag10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4045" y="2297430"/>
            <a:ext cx="10963275" cy="971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61945" y="3469005"/>
            <a:ext cx="6467475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88245"/>
            <a:ext cx="11520000" cy="3813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101465" y="1710055"/>
            <a:ext cx="1323340" cy="502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196330" y="1710055"/>
            <a:ext cx="1323340" cy="502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452485" y="1710055"/>
            <a:ext cx="1009015" cy="502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815330" y="2303145"/>
            <a:ext cx="1561465" cy="488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081135" y="2303145"/>
            <a:ext cx="590550" cy="488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784590" y="2936875"/>
            <a:ext cx="389890" cy="365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520180" y="3466465"/>
            <a:ext cx="1009015" cy="488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077290"/>
            <a:ext cx="11520000" cy="22083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4739640" y="4710430"/>
            <a:ext cx="1332865" cy="342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10309225" y="4710430"/>
            <a:ext cx="685800" cy="342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6"/>
            </p:custDataLst>
          </p:nvPr>
        </p:nvSpPr>
        <p:spPr bwMode="white">
          <a:xfrm>
            <a:off x="4577715" y="5293360"/>
            <a:ext cx="1332865" cy="342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7"/>
            </p:custDataLst>
          </p:nvPr>
        </p:nvSpPr>
        <p:spPr bwMode="white">
          <a:xfrm>
            <a:off x="10147300" y="5293360"/>
            <a:ext cx="685800" cy="342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8"/>
            </p:custDataLst>
          </p:nvPr>
        </p:nvSpPr>
        <p:spPr bwMode="white">
          <a:xfrm>
            <a:off x="5386705" y="5875655"/>
            <a:ext cx="1009015" cy="352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57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335655" y="2030095"/>
            <a:ext cx="285750" cy="289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195435" y="2030095"/>
            <a:ext cx="476250" cy="289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3428955"/>
            <a:ext cx="11520000" cy="1958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3696028" y="4269812"/>
            <a:ext cx="1075834" cy="305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10036788" y="4269812"/>
            <a:ext cx="1075835" cy="305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3429449" y="4852679"/>
            <a:ext cx="1580429" cy="305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7"/>
            </p:custDataLst>
          </p:nvPr>
        </p:nvSpPr>
        <p:spPr bwMode="white">
          <a:xfrm>
            <a:off x="9770210" y="4852679"/>
            <a:ext cx="1580429" cy="305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98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092760" y="1912049"/>
            <a:ext cx="1951735" cy="304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72066" y="2826139"/>
            <a:ext cx="1409057" cy="1685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444363" y="2826139"/>
            <a:ext cx="752132" cy="2018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commondata" val="eyJoZGlkIjoiNTEyYTgwZDc2MTVhNmI4ZDExNmVhNDEzMDU1NTQ1MDU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6</cp:revision>
  <dcterms:created xsi:type="dcterms:W3CDTF">2023-11-22T06:51:00Z</dcterms:created>
  <dcterms:modified xsi:type="dcterms:W3CDTF">2023-11-24T01:51:10Z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