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335530"/>
            <a:ext cx="56007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5300" y="3383280"/>
            <a:ext cx="11201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4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96561" y="2523939"/>
            <a:ext cx="837818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62347" y="2523939"/>
            <a:ext cx="837818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28132" y="2523939"/>
            <a:ext cx="837818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3076840"/>
            <a:ext cx="847338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96561" y="3076840"/>
            <a:ext cx="837818" cy="25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43305" y="3076840"/>
            <a:ext cx="856859" cy="25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09090" y="3076840"/>
            <a:ext cx="856859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2465"/>
            <a:ext cx="11520000" cy="250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5951855" y="4265295"/>
            <a:ext cx="5495925" cy="125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495"/>
            <a:ext cx="11520000" cy="4558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9560" y="1988820"/>
            <a:ext cx="4980940" cy="11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88297" y="3224721"/>
            <a:ext cx="9720595" cy="314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7805" y="4292600"/>
            <a:ext cx="6028690" cy="123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295"/>
            <a:ext cx="11520000" cy="271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90375" y="3054423"/>
            <a:ext cx="656924" cy="238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6491" y="3054423"/>
            <a:ext cx="656925" cy="238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98706" y="3054423"/>
            <a:ext cx="780694" cy="238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556340"/>
            <a:ext cx="11520000" cy="269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23085" y="3041015"/>
            <a:ext cx="7575550" cy="186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