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0" r:id="rId6"/>
    <p:sldId id="263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5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295650" y="2335530"/>
            <a:ext cx="5600700" cy="1038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676525" y="3425825"/>
            <a:ext cx="6838950" cy="8667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90530"/>
            <a:ext cx="11520000" cy="41837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990215" y="2223770"/>
            <a:ext cx="309880" cy="307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728970" y="2223770"/>
            <a:ext cx="325120" cy="307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901315" y="2805430"/>
            <a:ext cx="325120" cy="307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494020" y="2805430"/>
            <a:ext cx="309880" cy="307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115310" y="3977640"/>
            <a:ext cx="554990" cy="307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461635" y="4558665"/>
            <a:ext cx="527050" cy="307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08640"/>
            <a:ext cx="11520000" cy="36972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1181715" y="2396490"/>
            <a:ext cx="340360" cy="359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128375" y="2940050"/>
            <a:ext cx="398780" cy="463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181715" y="3572510"/>
            <a:ext cx="340360" cy="342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1181715" y="4153535"/>
            <a:ext cx="340360" cy="342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836250"/>
            <a:ext cx="11520000" cy="42337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063750" y="2795905"/>
            <a:ext cx="4396740" cy="2430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124540"/>
            <a:ext cx="11520000" cy="3564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991995" y="2420620"/>
            <a:ext cx="8857615" cy="2917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NTEyYTgwZDc2MTVhNmI4ZDExNmVhNDEzMDU1NTQ1MDU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翠花fa</cp:lastModifiedBy>
  <cp:revision>6</cp:revision>
  <dcterms:created xsi:type="dcterms:W3CDTF">2023-11-22T06:51:00Z</dcterms:created>
  <dcterms:modified xsi:type="dcterms:W3CDTF">2023-11-24T01:35:24Z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9AC253D8EE3043869AFBCB4DB93F70A2_13</vt:lpwstr>
  </property>
</Properties>
</file>