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5650" y="2335530"/>
            <a:ext cx="56007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33345" y="3469005"/>
            <a:ext cx="69246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995570" y="1971759"/>
            <a:ext cx="1104396" cy="30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19471" y="2563055"/>
            <a:ext cx="218975" cy="23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"/>
          <a:stretch>
            <a:fillRect/>
          </a:stretch>
        </p:blipFill>
        <p:spPr>
          <a:xfrm>
            <a:off x="767715" y="3932555"/>
            <a:ext cx="11233195" cy="1809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8507967" y="4122941"/>
            <a:ext cx="218975" cy="23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9107769" y="4694235"/>
            <a:ext cx="333223" cy="238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30550" y="1056005"/>
            <a:ext cx="3027045" cy="184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76360" y="1056005"/>
            <a:ext cx="3020695" cy="230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2420"/>
            <a:ext cx="11520000" cy="2911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775460" y="4337050"/>
            <a:ext cx="6447155" cy="1360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4300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703705" y="3473450"/>
            <a:ext cx="7665085" cy="209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