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8"/>
  </p:notesMasterIdLst>
  <p:sldIdLst>
    <p:sldId id="256" r:id="rId4"/>
    <p:sldId id="258" r:id="rId5"/>
    <p:sldId id="265" r:id="rId6"/>
    <p:sldId id="264" r:id="rId7"/>
    <p:sldId id="263" r:id="rId9"/>
    <p:sldId id="262" r:id="rId10"/>
    <p:sldId id="257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gs" Target="tags/tag7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5.xml"/><Relationship Id="rId3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95650" y="2335530"/>
            <a:ext cx="5600700" cy="1038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085975" y="3392805"/>
            <a:ext cx="8020050" cy="1076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31830"/>
            <a:ext cx="11520000" cy="40382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185160" y="2423160"/>
            <a:ext cx="415290" cy="447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412865" y="2423160"/>
            <a:ext cx="415290" cy="447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917950" y="2956560"/>
            <a:ext cx="243840" cy="447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196965" y="2969895"/>
            <a:ext cx="170180" cy="429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210165" y="2956560"/>
            <a:ext cx="265430" cy="447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449310" y="3499485"/>
            <a:ext cx="607060" cy="447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042150" y="4001135"/>
            <a:ext cx="393700" cy="537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573260" y="4032250"/>
            <a:ext cx="415290" cy="447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212975" y="4575175"/>
            <a:ext cx="426720" cy="447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698365" y="4575175"/>
            <a:ext cx="607060" cy="447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5" y="1218520"/>
            <a:ext cx="11520000" cy="3406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83525" y="2535161"/>
            <a:ext cx="2932363" cy="305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454236" y="2468375"/>
            <a:ext cx="7150016" cy="467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559625" y="3536953"/>
            <a:ext cx="2284958" cy="353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146425" y="3568700"/>
            <a:ext cx="7261225" cy="402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5" y="1556340"/>
            <a:ext cx="11520000" cy="2807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027930" y="2377440"/>
            <a:ext cx="146050" cy="229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113780" y="2377440"/>
            <a:ext cx="213995" cy="229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602345" y="2304415"/>
            <a:ext cx="421640" cy="365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999355" y="2874010"/>
            <a:ext cx="223520" cy="229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123305" y="2874010"/>
            <a:ext cx="213995" cy="229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602345" y="2800985"/>
            <a:ext cx="421640" cy="365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999355" y="3380105"/>
            <a:ext cx="213995" cy="219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113780" y="3370580"/>
            <a:ext cx="213995" cy="229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595360" y="3297555"/>
            <a:ext cx="473710" cy="365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876165" y="3867150"/>
            <a:ext cx="340360" cy="239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142355" y="3867150"/>
            <a:ext cx="340360" cy="229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595360" y="3791585"/>
            <a:ext cx="473710" cy="381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5" y="190455"/>
            <a:ext cx="11520000" cy="45830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3006725" y="1682750"/>
            <a:ext cx="247650" cy="322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623695" y="2185035"/>
            <a:ext cx="405130" cy="412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11860" y="3736340"/>
            <a:ext cx="7269480" cy="1036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25" y="4724355"/>
            <a:ext cx="11520000" cy="10313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983615" y="5300980"/>
            <a:ext cx="5222240" cy="694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NTEyYTgwZDc2MTVhNmI4ZDExNmVhNDEzMDU1NTQ1MD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6</cp:revision>
  <dcterms:created xsi:type="dcterms:W3CDTF">2023-11-22T06:51:00Z</dcterms:created>
  <dcterms:modified xsi:type="dcterms:W3CDTF">2023-11-24T01:26:12Z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9AC253D8EE3043869AFBCB4DB93F70A2_13</vt:lpwstr>
  </property>
</Properties>
</file>